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oliday" charset="1" panose="00000000000000000000"/>
      <p:regular r:id="rId10"/>
    </p:embeddedFont>
    <p:embeddedFont>
      <p:font typeface="Rustic Printed" charset="1" panose="00000000000000000000"/>
      <p:regular r:id="rId11"/>
    </p:embeddedFont>
    <p:embeddedFont>
      <p:font typeface="Emmali" charset="1" panose="00000000000000000000"/>
      <p:regular r:id="rId12"/>
    </p:embeddedFont>
    <p:embeddedFont>
      <p:font typeface="Emmali Bold" charset="1" panose="00000000000000000000"/>
      <p:regular r:id="rId13"/>
    </p:embeddedFont>
    <p:embeddedFont>
      <p:font typeface="Emmali Italics" charset="1" panose="00000000000000000000"/>
      <p:regular r:id="rId14"/>
    </p:embeddedFont>
    <p:embeddedFont>
      <p:font typeface="Emmali Bold Italics" charset="1" panose="00000000000000000000"/>
      <p:regular r:id="rId15"/>
    </p:embeddedFont>
    <p:embeddedFont>
      <p:font typeface="Emmali Thin" charset="1" panose="00000000000000000000"/>
      <p:regular r:id="rId16"/>
    </p:embeddedFont>
    <p:embeddedFont>
      <p:font typeface="Emmali Thin Italics" charset="1" panose="00000000000000000000"/>
      <p:regular r:id="rId17"/>
    </p:embeddedFont>
    <p:embeddedFont>
      <p:font typeface="Emmali Light" charset="1" panose="00000000000000000000"/>
      <p:regular r:id="rId18"/>
    </p:embeddedFont>
    <p:embeddedFont>
      <p:font typeface="Emmali Light Italics" charset="1" panose="00000000000000000000"/>
      <p:regular r:id="rId19"/>
    </p:embeddedFont>
    <p:embeddedFont>
      <p:font typeface="Emmali Medium" charset="1" panose="00000000000000000000"/>
      <p:regular r:id="rId20"/>
    </p:embeddedFont>
    <p:embeddedFont>
      <p:font typeface="Emmali Medium Italics" charset="1" panose="00000000000000000000"/>
      <p:regular r:id="rId21"/>
    </p:embeddedFont>
    <p:embeddedFont>
      <p:font typeface="Emmali Semi-Bold" charset="1" panose="00000000000000000000"/>
      <p:regular r:id="rId22"/>
    </p:embeddedFont>
    <p:embeddedFont>
      <p:font typeface="Emmali Semi-Bold Italics" charset="1" panose="00000000000000000000"/>
      <p:regular r:id="rId23"/>
    </p:embeddedFont>
    <p:embeddedFont>
      <p:font typeface="Emmali Ultra-Bold" charset="1" panose="00000000000000000000"/>
      <p:regular r:id="rId24"/>
    </p:embeddedFont>
    <p:embeddedFont>
      <p:font typeface="Emmali Ultra-Bold Italics" charset="1" panose="00000000000000000000"/>
      <p:regular r:id="rId25"/>
    </p:embeddedFont>
    <p:embeddedFont>
      <p:font typeface="Emmali Heavy" charset="1" panose="00000000000000000000"/>
      <p:regular r:id="rId26"/>
    </p:embeddedFont>
    <p:embeddedFont>
      <p:font typeface="Emmali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2" Target="../media/image40.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1.png" Type="http://schemas.openxmlformats.org/officeDocument/2006/relationships/image"/><Relationship Id="rId12" Target="../media/image2.svg" Type="http://schemas.openxmlformats.org/officeDocument/2006/relationships/image"/><Relationship Id="rId2" Target="../media/image5.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992542" y="-259446"/>
            <a:ext cx="11268421" cy="9178641"/>
          </a:xfrm>
          <a:custGeom>
            <a:avLst/>
            <a:gdLst/>
            <a:ahLst/>
            <a:cxnLst/>
            <a:rect r="r" b="b" t="t" l="l"/>
            <a:pathLst>
              <a:path h="9178641" w="11268421">
                <a:moveTo>
                  <a:pt x="0" y="0"/>
                </a:moveTo>
                <a:lnTo>
                  <a:pt x="11268421" y="0"/>
                </a:lnTo>
                <a:lnTo>
                  <a:pt x="11268421" y="9178641"/>
                </a:lnTo>
                <a:lnTo>
                  <a:pt x="0" y="9178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1064830" y="1656704"/>
            <a:ext cx="10716308" cy="8728920"/>
          </a:xfrm>
          <a:custGeom>
            <a:avLst/>
            <a:gdLst/>
            <a:ahLst/>
            <a:cxnLst/>
            <a:rect r="r" b="b" t="t" l="l"/>
            <a:pathLst>
              <a:path h="8728920" w="10716308">
                <a:moveTo>
                  <a:pt x="10716309" y="8728920"/>
                </a:moveTo>
                <a:lnTo>
                  <a:pt x="0" y="8728920"/>
                </a:lnTo>
                <a:lnTo>
                  <a:pt x="0" y="0"/>
                </a:lnTo>
                <a:lnTo>
                  <a:pt x="10716309" y="0"/>
                </a:lnTo>
                <a:lnTo>
                  <a:pt x="10716309" y="87289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709730" y="-782626"/>
            <a:ext cx="2104334" cy="2441546"/>
            <a:chOff x="0" y="0"/>
            <a:chExt cx="554228" cy="643041"/>
          </a:xfrm>
        </p:grpSpPr>
        <p:sp>
          <p:nvSpPr>
            <p:cNvPr name="Freeform 5" id="5"/>
            <p:cNvSpPr/>
            <p:nvPr/>
          </p:nvSpPr>
          <p:spPr>
            <a:xfrm flipH="false" flipV="false" rot="0">
              <a:off x="0" y="0"/>
              <a:ext cx="554228" cy="643041"/>
            </a:xfrm>
            <a:custGeom>
              <a:avLst/>
              <a:gdLst/>
              <a:ahLst/>
              <a:cxnLst/>
              <a:rect r="r" b="b" t="t" l="l"/>
              <a:pathLst>
                <a:path h="643041" w="554228">
                  <a:moveTo>
                    <a:pt x="187631" y="0"/>
                  </a:moveTo>
                  <a:lnTo>
                    <a:pt x="366597" y="0"/>
                  </a:lnTo>
                  <a:cubicBezTo>
                    <a:pt x="470223" y="0"/>
                    <a:pt x="554228" y="84005"/>
                    <a:pt x="554228" y="187631"/>
                  </a:cubicBezTo>
                  <a:lnTo>
                    <a:pt x="554228" y="455410"/>
                  </a:lnTo>
                  <a:cubicBezTo>
                    <a:pt x="554228" y="559036"/>
                    <a:pt x="470223" y="643041"/>
                    <a:pt x="366597" y="643041"/>
                  </a:cubicBezTo>
                  <a:lnTo>
                    <a:pt x="187631" y="643041"/>
                  </a:lnTo>
                  <a:cubicBezTo>
                    <a:pt x="84005" y="643041"/>
                    <a:pt x="0" y="559036"/>
                    <a:pt x="0" y="455410"/>
                  </a:cubicBezTo>
                  <a:lnTo>
                    <a:pt x="0" y="187631"/>
                  </a:lnTo>
                  <a:cubicBezTo>
                    <a:pt x="0" y="84005"/>
                    <a:pt x="84005" y="0"/>
                    <a:pt x="187631" y="0"/>
                  </a:cubicBezTo>
                  <a:close/>
                </a:path>
              </a:pathLst>
            </a:custGeom>
            <a:solidFill>
              <a:srgbClr val="27503E"/>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283985" y="2506584"/>
            <a:ext cx="11720031" cy="3514580"/>
          </a:xfrm>
          <a:prstGeom prst="rect">
            <a:avLst/>
          </a:prstGeom>
        </p:spPr>
        <p:txBody>
          <a:bodyPr anchor="t" rtlCol="false" tIns="0" lIns="0" bIns="0" rIns="0">
            <a:spAutoFit/>
          </a:bodyPr>
          <a:lstStyle/>
          <a:p>
            <a:pPr algn="ctr">
              <a:lnSpc>
                <a:spcPts val="24682"/>
              </a:lnSpc>
            </a:pPr>
            <a:r>
              <a:rPr lang="en-US" sz="17630">
                <a:solidFill>
                  <a:srgbClr val="27503E"/>
                </a:solidFill>
                <a:latin typeface="Rustic Printed"/>
              </a:rPr>
              <a:t>PROPOSAL</a:t>
            </a:r>
          </a:p>
        </p:txBody>
      </p:sp>
      <p:sp>
        <p:nvSpPr>
          <p:cNvPr name="TextBox 8" id="8"/>
          <p:cNvSpPr txBox="true"/>
          <p:nvPr/>
        </p:nvSpPr>
        <p:spPr>
          <a:xfrm rot="0">
            <a:off x="5329754" y="2395180"/>
            <a:ext cx="7628492" cy="1409007"/>
          </a:xfrm>
          <a:prstGeom prst="rect">
            <a:avLst/>
          </a:prstGeom>
        </p:spPr>
        <p:txBody>
          <a:bodyPr anchor="t" rtlCol="false" tIns="0" lIns="0" bIns="0" rIns="0">
            <a:spAutoFit/>
          </a:bodyPr>
          <a:lstStyle/>
          <a:p>
            <a:pPr algn="ctr">
              <a:lnSpc>
                <a:spcPts val="11588"/>
              </a:lnSpc>
            </a:pPr>
            <a:r>
              <a:rPr lang="en-US" sz="8277">
                <a:solidFill>
                  <a:srgbClr val="000000"/>
                </a:solidFill>
                <a:latin typeface="Emmali Semi-Bold"/>
              </a:rPr>
              <a:t>BUSINESS</a:t>
            </a:r>
          </a:p>
        </p:txBody>
      </p:sp>
      <p:sp>
        <p:nvSpPr>
          <p:cNvPr name="TextBox 9" id="9"/>
          <p:cNvSpPr txBox="true"/>
          <p:nvPr/>
        </p:nvSpPr>
        <p:spPr>
          <a:xfrm rot="0">
            <a:off x="15477101" y="314322"/>
            <a:ext cx="2569594" cy="1144274"/>
          </a:xfrm>
          <a:prstGeom prst="rect">
            <a:avLst/>
          </a:prstGeom>
        </p:spPr>
        <p:txBody>
          <a:bodyPr anchor="t" rtlCol="false" tIns="0" lIns="0" bIns="0" rIns="0">
            <a:spAutoFit/>
          </a:bodyPr>
          <a:lstStyle/>
          <a:p>
            <a:pPr algn="ctr">
              <a:lnSpc>
                <a:spcPts val="9379"/>
              </a:lnSpc>
            </a:pPr>
            <a:r>
              <a:rPr lang="en-US" sz="6699">
                <a:solidFill>
                  <a:srgbClr val="FFFFFF"/>
                </a:solidFill>
                <a:latin typeface="Emmali Semi-Bold"/>
              </a:rPr>
              <a:t>2024</a:t>
            </a:r>
          </a:p>
        </p:txBody>
      </p:sp>
      <p:sp>
        <p:nvSpPr>
          <p:cNvPr name="TextBox 10" id="10"/>
          <p:cNvSpPr txBox="true"/>
          <p:nvPr/>
        </p:nvSpPr>
        <p:spPr>
          <a:xfrm rot="0">
            <a:off x="4895302" y="6216600"/>
            <a:ext cx="8497396" cy="399669"/>
          </a:xfrm>
          <a:prstGeom prst="rect">
            <a:avLst/>
          </a:prstGeom>
        </p:spPr>
        <p:txBody>
          <a:bodyPr anchor="t" rtlCol="false" tIns="0" lIns="0" bIns="0" rIns="0">
            <a:spAutoFit/>
          </a:bodyPr>
          <a:lstStyle/>
          <a:p>
            <a:pPr algn="ctr">
              <a:lnSpc>
                <a:spcPts val="3171"/>
              </a:lnSpc>
            </a:pPr>
            <a:r>
              <a:rPr lang="en-US" sz="2265" spc="588">
                <a:solidFill>
                  <a:srgbClr val="000000"/>
                </a:solidFill>
                <a:latin typeface="Arimo"/>
              </a:rPr>
              <a:t>BY : BORCELLE COMPANY </a:t>
            </a:r>
          </a:p>
        </p:txBody>
      </p:sp>
      <p:sp>
        <p:nvSpPr>
          <p:cNvPr name="AutoShape 11" id="11"/>
          <p:cNvSpPr/>
          <p:nvPr/>
        </p:nvSpPr>
        <p:spPr>
          <a:xfrm>
            <a:off x="6429501" y="6810383"/>
            <a:ext cx="5428998" cy="0"/>
          </a:xfrm>
          <a:prstGeom prst="line">
            <a:avLst/>
          </a:prstGeom>
          <a:ln cap="flat" w="28575">
            <a:solidFill>
              <a:srgbClr val="000000"/>
            </a:solidFill>
            <a:prstDash val="solid"/>
            <a:headEnd type="oval" len="lg" w="lg"/>
            <a:tailEnd type="oval" len="lg" w="lg"/>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839979" y="134624"/>
            <a:ext cx="8693528" cy="1790151"/>
          </a:xfrm>
          <a:prstGeom prst="rect">
            <a:avLst/>
          </a:prstGeom>
        </p:spPr>
        <p:txBody>
          <a:bodyPr anchor="t" rtlCol="false" tIns="0" lIns="0" bIns="0" rIns="0">
            <a:spAutoFit/>
          </a:bodyPr>
          <a:lstStyle/>
          <a:p>
            <a:pPr algn="r">
              <a:lnSpc>
                <a:spcPts val="12630"/>
              </a:lnSpc>
            </a:pPr>
            <a:r>
              <a:rPr lang="en-US" sz="9021">
                <a:solidFill>
                  <a:srgbClr val="27503E"/>
                </a:solidFill>
                <a:latin typeface="Rustic Printed"/>
              </a:rPr>
              <a:t>PROJECT 2 </a:t>
            </a:r>
          </a:p>
        </p:txBody>
      </p:sp>
      <p:grpSp>
        <p:nvGrpSpPr>
          <p:cNvPr name="Group 3" id="3"/>
          <p:cNvGrpSpPr/>
          <p:nvPr/>
        </p:nvGrpSpPr>
        <p:grpSpPr>
          <a:xfrm rot="0">
            <a:off x="-3723157" y="896296"/>
            <a:ext cx="15977594" cy="685908"/>
            <a:chOff x="0" y="0"/>
            <a:chExt cx="4208091" cy="180651"/>
          </a:xfrm>
        </p:grpSpPr>
        <p:sp>
          <p:nvSpPr>
            <p:cNvPr name="Freeform 4" id="4"/>
            <p:cNvSpPr/>
            <p:nvPr/>
          </p:nvSpPr>
          <p:spPr>
            <a:xfrm flipH="false" flipV="false" rot="0">
              <a:off x="0" y="0"/>
              <a:ext cx="4208090" cy="180651"/>
            </a:xfrm>
            <a:custGeom>
              <a:avLst/>
              <a:gdLst/>
              <a:ahLst/>
              <a:cxnLst/>
              <a:rect r="r" b="b" t="t" l="l"/>
              <a:pathLst>
                <a:path h="180651" w="4208090">
                  <a:moveTo>
                    <a:pt x="0" y="0"/>
                  </a:moveTo>
                  <a:lnTo>
                    <a:pt x="4208090" y="0"/>
                  </a:lnTo>
                  <a:lnTo>
                    <a:pt x="4208090" y="180651"/>
                  </a:lnTo>
                  <a:lnTo>
                    <a:pt x="0" y="180651"/>
                  </a:lnTo>
                  <a:lnTo>
                    <a:pt x="0" y="0"/>
                  </a:lnTo>
                </a:path>
              </a:pathLst>
            </a:custGeom>
            <a:solidFill>
              <a:srgbClr val="338461"/>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790851" y="-332847"/>
            <a:ext cx="18626357" cy="886572"/>
            <a:chOff x="0" y="0"/>
            <a:chExt cx="4905707" cy="233500"/>
          </a:xfrm>
        </p:grpSpPr>
        <p:sp>
          <p:nvSpPr>
            <p:cNvPr name="Freeform 7" id="7"/>
            <p:cNvSpPr/>
            <p:nvPr/>
          </p:nvSpPr>
          <p:spPr>
            <a:xfrm flipH="false" flipV="false" rot="0">
              <a:off x="0" y="0"/>
              <a:ext cx="4905707" cy="233500"/>
            </a:xfrm>
            <a:custGeom>
              <a:avLst/>
              <a:gdLst/>
              <a:ahLst/>
              <a:cxnLst/>
              <a:rect r="r" b="b" t="t" l="l"/>
              <a:pathLst>
                <a:path h="233500" w="4905707">
                  <a:moveTo>
                    <a:pt x="0" y="0"/>
                  </a:moveTo>
                  <a:lnTo>
                    <a:pt x="4905707" y="0"/>
                  </a:lnTo>
                  <a:lnTo>
                    <a:pt x="4905707" y="233500"/>
                  </a:lnTo>
                  <a:lnTo>
                    <a:pt x="0" y="233500"/>
                  </a:lnTo>
                  <a:lnTo>
                    <a:pt x="0" y="0"/>
                  </a:lnTo>
                </a:path>
              </a:pathLst>
            </a:custGeom>
            <a:solidFill>
              <a:srgbClr val="338461"/>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696590" y="8915346"/>
            <a:ext cx="15977594" cy="342954"/>
            <a:chOff x="0" y="0"/>
            <a:chExt cx="4208091" cy="90325"/>
          </a:xfrm>
        </p:grpSpPr>
        <p:sp>
          <p:nvSpPr>
            <p:cNvPr name="Freeform 10" id="10"/>
            <p:cNvSpPr/>
            <p:nvPr/>
          </p:nvSpPr>
          <p:spPr>
            <a:xfrm flipH="false" flipV="false" rot="0">
              <a:off x="0" y="0"/>
              <a:ext cx="4208090" cy="90325"/>
            </a:xfrm>
            <a:custGeom>
              <a:avLst/>
              <a:gdLst/>
              <a:ahLst/>
              <a:cxnLst/>
              <a:rect r="r" b="b" t="t" l="l"/>
              <a:pathLst>
                <a:path h="90325" w="4208090">
                  <a:moveTo>
                    <a:pt x="0" y="0"/>
                  </a:moveTo>
                  <a:lnTo>
                    <a:pt x="4208090" y="0"/>
                  </a:lnTo>
                  <a:lnTo>
                    <a:pt x="4208090" y="90325"/>
                  </a:lnTo>
                  <a:lnTo>
                    <a:pt x="0" y="90325"/>
                  </a:lnTo>
                  <a:lnTo>
                    <a:pt x="0" y="0"/>
                  </a:lnTo>
                </a:path>
              </a:pathLst>
            </a:custGeom>
            <a:solidFill>
              <a:srgbClr val="338461"/>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2162391"/>
            <a:ext cx="5661205" cy="6571017"/>
          </a:xfrm>
          <a:prstGeom prst="rect">
            <a:avLst/>
          </a:prstGeom>
        </p:spPr>
        <p:txBody>
          <a:bodyPr anchor="t" rtlCol="false" tIns="0" lIns="0" bIns="0" rIns="0">
            <a:spAutoFit/>
          </a:bodyPr>
          <a:lstStyle/>
          <a:p>
            <a:pPr>
              <a:lnSpc>
                <a:spcPts val="4792"/>
              </a:lnSpc>
            </a:pPr>
            <a:r>
              <a:rPr lang="en-US" sz="3423">
                <a:solidFill>
                  <a:srgbClr val="27503E"/>
                </a:solidFill>
                <a:latin typeface="Emmal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a:t>
            </a:r>
          </a:p>
        </p:txBody>
      </p:sp>
      <p:grpSp>
        <p:nvGrpSpPr>
          <p:cNvPr name="Group 13" id="13"/>
          <p:cNvGrpSpPr>
            <a:grpSpLocks noChangeAspect="true"/>
          </p:cNvGrpSpPr>
          <p:nvPr/>
        </p:nvGrpSpPr>
        <p:grpSpPr>
          <a:xfrm rot="0">
            <a:off x="6920658" y="2219541"/>
            <a:ext cx="4892607" cy="6513867"/>
            <a:chOff x="0" y="0"/>
            <a:chExt cx="3663950" cy="4878070"/>
          </a:xfrm>
        </p:grpSpPr>
        <p:sp>
          <p:nvSpPr>
            <p:cNvPr name="Freeform 14" id="14"/>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0" t="-6121" r="0" b="-6121"/>
              </a:stretch>
            </a:blipFill>
          </p:spPr>
        </p:sp>
        <p:sp>
          <p:nvSpPr>
            <p:cNvPr name="Freeform 15" id="15"/>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name="Group 16" id="16"/>
          <p:cNvGrpSpPr>
            <a:grpSpLocks noChangeAspect="true"/>
          </p:cNvGrpSpPr>
          <p:nvPr/>
        </p:nvGrpSpPr>
        <p:grpSpPr>
          <a:xfrm rot="0">
            <a:off x="12366693" y="2219541"/>
            <a:ext cx="4892607" cy="6513867"/>
            <a:chOff x="0" y="0"/>
            <a:chExt cx="3663950" cy="4878070"/>
          </a:xfrm>
        </p:grpSpPr>
        <p:sp>
          <p:nvSpPr>
            <p:cNvPr name="Freeform 17" id="17"/>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45" t="0" r="-145" b="0"/>
              </a:stretch>
            </a:blipFill>
          </p:spPr>
        </p:sp>
        <p:sp>
          <p:nvSpPr>
            <p:cNvPr name="Freeform 18" id="18"/>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939671" y="1969590"/>
            <a:ext cx="4098634" cy="11360758"/>
            <a:chOff x="0" y="0"/>
            <a:chExt cx="634087" cy="1757589"/>
          </a:xfrm>
        </p:grpSpPr>
        <p:sp>
          <p:nvSpPr>
            <p:cNvPr name="Freeform 3" id="3"/>
            <p:cNvSpPr/>
            <p:nvPr/>
          </p:nvSpPr>
          <p:spPr>
            <a:xfrm flipH="false" flipV="false" rot="0">
              <a:off x="0" y="0"/>
              <a:ext cx="634087" cy="1757589"/>
            </a:xfrm>
            <a:custGeom>
              <a:avLst/>
              <a:gdLst/>
              <a:ahLst/>
              <a:cxnLst/>
              <a:rect r="r" b="b" t="t" l="l"/>
              <a:pathLst>
                <a:path h="1757589" w="634087">
                  <a:moveTo>
                    <a:pt x="211477" y="19070"/>
                  </a:moveTo>
                  <a:cubicBezTo>
                    <a:pt x="243880" y="7556"/>
                    <a:pt x="280942" y="0"/>
                    <a:pt x="317214" y="0"/>
                  </a:cubicBezTo>
                  <a:cubicBezTo>
                    <a:pt x="353488" y="0"/>
                    <a:pt x="388392" y="6476"/>
                    <a:pt x="420557" y="17990"/>
                  </a:cubicBezTo>
                  <a:cubicBezTo>
                    <a:pt x="421243" y="18350"/>
                    <a:pt x="421927" y="18350"/>
                    <a:pt x="422611" y="18710"/>
                  </a:cubicBezTo>
                  <a:cubicBezTo>
                    <a:pt x="543406" y="64765"/>
                    <a:pt x="632377" y="186379"/>
                    <a:pt x="634087" y="349488"/>
                  </a:cubicBezTo>
                  <a:lnTo>
                    <a:pt x="634087" y="1757589"/>
                  </a:lnTo>
                  <a:lnTo>
                    <a:pt x="0" y="1757589"/>
                  </a:lnTo>
                  <a:lnTo>
                    <a:pt x="0" y="350533"/>
                  </a:lnTo>
                  <a:cubicBezTo>
                    <a:pt x="1711" y="185660"/>
                    <a:pt x="89313" y="64045"/>
                    <a:pt x="211477" y="19070"/>
                  </a:cubicBezTo>
                </a:path>
              </a:pathLst>
            </a:custGeom>
            <a:solidFill>
              <a:srgbClr val="27503E"/>
            </a:solidFill>
          </p:spPr>
        </p:sp>
        <p:sp>
          <p:nvSpPr>
            <p:cNvPr name="TextBox 4" id="4"/>
            <p:cNvSpPr txBox="true"/>
            <p:nvPr/>
          </p:nvSpPr>
          <p:spPr>
            <a:xfrm>
              <a:off x="0" y="79375"/>
              <a:ext cx="660400" cy="733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3605553" y="-2542826"/>
            <a:ext cx="4000747" cy="11143799"/>
            <a:chOff x="0" y="0"/>
            <a:chExt cx="597207" cy="1663478"/>
          </a:xfrm>
        </p:grpSpPr>
        <p:sp>
          <p:nvSpPr>
            <p:cNvPr name="Freeform 6" id="6"/>
            <p:cNvSpPr/>
            <p:nvPr/>
          </p:nvSpPr>
          <p:spPr>
            <a:xfrm flipH="false" flipV="false" rot="0">
              <a:off x="0" y="0"/>
              <a:ext cx="597207" cy="1663478"/>
            </a:xfrm>
            <a:custGeom>
              <a:avLst/>
              <a:gdLst/>
              <a:ahLst/>
              <a:cxnLst/>
              <a:rect r="r" b="b" t="t" l="l"/>
              <a:pathLst>
                <a:path h="1663478" w="597207">
                  <a:moveTo>
                    <a:pt x="199177" y="19070"/>
                  </a:moveTo>
                  <a:cubicBezTo>
                    <a:pt x="229695" y="7556"/>
                    <a:pt x="264602" y="0"/>
                    <a:pt x="298764" y="0"/>
                  </a:cubicBezTo>
                  <a:cubicBezTo>
                    <a:pt x="332928" y="0"/>
                    <a:pt x="365802" y="6476"/>
                    <a:pt x="396096" y="17990"/>
                  </a:cubicBezTo>
                  <a:cubicBezTo>
                    <a:pt x="396742" y="18350"/>
                    <a:pt x="397386" y="18350"/>
                    <a:pt x="398030" y="18710"/>
                  </a:cubicBezTo>
                  <a:cubicBezTo>
                    <a:pt x="511799" y="64765"/>
                    <a:pt x="595596" y="186379"/>
                    <a:pt x="597207" y="347398"/>
                  </a:cubicBezTo>
                  <a:lnTo>
                    <a:pt x="597207" y="1663478"/>
                  </a:lnTo>
                  <a:lnTo>
                    <a:pt x="0" y="1663478"/>
                  </a:lnTo>
                  <a:lnTo>
                    <a:pt x="0" y="348375"/>
                  </a:lnTo>
                  <a:cubicBezTo>
                    <a:pt x="1611" y="185660"/>
                    <a:pt x="84118" y="64045"/>
                    <a:pt x="199177" y="19070"/>
                  </a:cubicBezTo>
                </a:path>
              </a:pathLst>
            </a:custGeom>
            <a:solidFill>
              <a:srgbClr val="27503E"/>
            </a:solidFill>
          </p:spPr>
        </p:sp>
        <p:sp>
          <p:nvSpPr>
            <p:cNvPr name="TextBox 7" id="7"/>
            <p:cNvSpPr txBox="true"/>
            <p:nvPr/>
          </p:nvSpPr>
          <p:spPr>
            <a:xfrm>
              <a:off x="0" y="79375"/>
              <a:ext cx="660400"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701214" y="2609974"/>
            <a:ext cx="6063269" cy="1790151"/>
          </a:xfrm>
          <a:prstGeom prst="rect">
            <a:avLst/>
          </a:prstGeom>
        </p:spPr>
        <p:txBody>
          <a:bodyPr anchor="t" rtlCol="false" tIns="0" lIns="0" bIns="0" rIns="0">
            <a:spAutoFit/>
          </a:bodyPr>
          <a:lstStyle/>
          <a:p>
            <a:pPr algn="just">
              <a:lnSpc>
                <a:spcPts val="12630"/>
              </a:lnSpc>
            </a:pPr>
            <a:r>
              <a:rPr lang="en-US" sz="9021">
                <a:solidFill>
                  <a:srgbClr val="27503E"/>
                </a:solidFill>
                <a:latin typeface="Rustic Printed"/>
              </a:rPr>
              <a:t>TESTIMONIAL</a:t>
            </a:r>
          </a:p>
        </p:txBody>
      </p:sp>
      <p:sp>
        <p:nvSpPr>
          <p:cNvPr name="Freeform 9" id="9"/>
          <p:cNvSpPr/>
          <p:nvPr/>
        </p:nvSpPr>
        <p:spPr>
          <a:xfrm flipH="false" flipV="false" rot="0">
            <a:off x="-189115" y="5143500"/>
            <a:ext cx="7781387" cy="6338294"/>
          </a:xfrm>
          <a:custGeom>
            <a:avLst/>
            <a:gdLst/>
            <a:ahLst/>
            <a:cxnLst/>
            <a:rect r="r" b="b" t="t" l="l"/>
            <a:pathLst>
              <a:path h="6338294" w="7781387">
                <a:moveTo>
                  <a:pt x="0" y="0"/>
                </a:moveTo>
                <a:lnTo>
                  <a:pt x="7781388" y="0"/>
                </a:lnTo>
                <a:lnTo>
                  <a:pt x="7781388" y="6338294"/>
                </a:lnTo>
                <a:lnTo>
                  <a:pt x="0" y="63382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13421626" y="-249284"/>
            <a:ext cx="4866374" cy="3963883"/>
          </a:xfrm>
          <a:custGeom>
            <a:avLst/>
            <a:gdLst/>
            <a:ahLst/>
            <a:cxnLst/>
            <a:rect r="r" b="b" t="t" l="l"/>
            <a:pathLst>
              <a:path h="3963883" w="4866374">
                <a:moveTo>
                  <a:pt x="0" y="0"/>
                </a:moveTo>
                <a:lnTo>
                  <a:pt x="4866374" y="0"/>
                </a:lnTo>
                <a:lnTo>
                  <a:pt x="4866374" y="3963883"/>
                </a:lnTo>
                <a:lnTo>
                  <a:pt x="0" y="3963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a:grpSpLocks noChangeAspect="true"/>
          </p:cNvGrpSpPr>
          <p:nvPr/>
        </p:nvGrpSpPr>
        <p:grpSpPr>
          <a:xfrm rot="0">
            <a:off x="7308609" y="1193690"/>
            <a:ext cx="3670782" cy="3670767"/>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13" id="13"/>
          <p:cNvGrpSpPr>
            <a:grpSpLocks noChangeAspect="true"/>
          </p:cNvGrpSpPr>
          <p:nvPr/>
        </p:nvGrpSpPr>
        <p:grpSpPr>
          <a:xfrm rot="0">
            <a:off x="7592273" y="5819114"/>
            <a:ext cx="3661725" cy="3661710"/>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046" t="0" r="-25046" b="0"/>
              </a:stretch>
            </a:blipFill>
          </p:spPr>
        </p:sp>
      </p:grpSp>
      <p:sp>
        <p:nvSpPr>
          <p:cNvPr name="TextBox 15" id="15"/>
          <p:cNvSpPr txBox="true"/>
          <p:nvPr/>
        </p:nvSpPr>
        <p:spPr>
          <a:xfrm rot="0">
            <a:off x="601301" y="1017106"/>
            <a:ext cx="5692131" cy="1164414"/>
          </a:xfrm>
          <a:prstGeom prst="rect">
            <a:avLst/>
          </a:prstGeom>
        </p:spPr>
        <p:txBody>
          <a:bodyPr anchor="t" rtlCol="false" tIns="0" lIns="0" bIns="0" rIns="0">
            <a:spAutoFit/>
          </a:bodyPr>
          <a:lstStyle/>
          <a:p>
            <a:pPr>
              <a:lnSpc>
                <a:spcPts val="8269"/>
              </a:lnSpc>
            </a:pPr>
            <a:r>
              <a:rPr lang="en-US" sz="5906">
                <a:solidFill>
                  <a:srgbClr val="FFFFFF"/>
                </a:solidFill>
                <a:latin typeface="Rustic Printed"/>
              </a:rPr>
              <a:t>RUFUS STEWART</a:t>
            </a:r>
          </a:p>
        </p:txBody>
      </p:sp>
      <p:sp>
        <p:nvSpPr>
          <p:cNvPr name="TextBox 16" id="16"/>
          <p:cNvSpPr txBox="true"/>
          <p:nvPr/>
        </p:nvSpPr>
        <p:spPr>
          <a:xfrm rot="0">
            <a:off x="601301" y="2290881"/>
            <a:ext cx="6364775" cy="2252352"/>
          </a:xfrm>
          <a:prstGeom prst="rect">
            <a:avLst/>
          </a:prstGeom>
        </p:spPr>
        <p:txBody>
          <a:bodyPr anchor="t" rtlCol="false" tIns="0" lIns="0" bIns="0" rIns="0">
            <a:spAutoFit/>
          </a:bodyPr>
          <a:lstStyle/>
          <a:p>
            <a:pPr>
              <a:lnSpc>
                <a:spcPts val="4548"/>
              </a:lnSpc>
            </a:pPr>
            <a:r>
              <a:rPr lang="en-US" sz="3248">
                <a:solidFill>
                  <a:srgbClr val="FFFFFF"/>
                </a:solidFill>
                <a:latin typeface="Emmali"/>
              </a:rPr>
              <a:t>Lorem ipsum dolor sit amet, consectetur adipiscing elit, sed do eiusmod tempor incididunt ut labore et dolore magna aliqua.</a:t>
            </a:r>
          </a:p>
        </p:txBody>
      </p:sp>
      <p:sp>
        <p:nvSpPr>
          <p:cNvPr name="TextBox 17" id="17"/>
          <p:cNvSpPr txBox="true"/>
          <p:nvPr/>
        </p:nvSpPr>
        <p:spPr>
          <a:xfrm rot="0">
            <a:off x="12072351" y="5779072"/>
            <a:ext cx="5692131" cy="1164414"/>
          </a:xfrm>
          <a:prstGeom prst="rect">
            <a:avLst/>
          </a:prstGeom>
        </p:spPr>
        <p:txBody>
          <a:bodyPr anchor="t" rtlCol="false" tIns="0" lIns="0" bIns="0" rIns="0">
            <a:spAutoFit/>
          </a:bodyPr>
          <a:lstStyle/>
          <a:p>
            <a:pPr algn="r">
              <a:lnSpc>
                <a:spcPts val="8269"/>
              </a:lnSpc>
            </a:pPr>
            <a:r>
              <a:rPr lang="en-US" sz="5906">
                <a:solidFill>
                  <a:srgbClr val="FFFFFF"/>
                </a:solidFill>
                <a:latin typeface="Rustic Printed"/>
              </a:rPr>
              <a:t>CONNOR HAMILTON</a:t>
            </a:r>
          </a:p>
        </p:txBody>
      </p:sp>
      <p:sp>
        <p:nvSpPr>
          <p:cNvPr name="TextBox 18" id="18"/>
          <p:cNvSpPr txBox="true"/>
          <p:nvPr/>
        </p:nvSpPr>
        <p:spPr>
          <a:xfrm rot="0">
            <a:off x="11253997" y="6997668"/>
            <a:ext cx="6364775" cy="2260632"/>
          </a:xfrm>
          <a:prstGeom prst="rect">
            <a:avLst/>
          </a:prstGeom>
        </p:spPr>
        <p:txBody>
          <a:bodyPr anchor="t" rtlCol="false" tIns="0" lIns="0" bIns="0" rIns="0">
            <a:spAutoFit/>
          </a:bodyPr>
          <a:lstStyle/>
          <a:p>
            <a:pPr algn="r">
              <a:lnSpc>
                <a:spcPts val="4548"/>
              </a:lnSpc>
            </a:pPr>
            <a:r>
              <a:rPr lang="en-US" sz="3248">
                <a:solidFill>
                  <a:srgbClr val="FFFFFF"/>
                </a:solidFill>
                <a:latin typeface="Emmali"/>
              </a:rPr>
              <a:t>Lorem ipsum dolor sit amet, consectetur adipiscing elit, sed do eiusmod tempor incididunt ut labore et dolore magna aliqua.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04088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stretch>
              <a:fillRect l="0" t="0" r="0" b="0"/>
            </a:stretch>
          </a:blipFill>
        </p:spPr>
      </p:sp>
      <p:sp>
        <p:nvSpPr>
          <p:cNvPr name="Freeform 3" id="3"/>
          <p:cNvSpPr/>
          <p:nvPr/>
        </p:nvSpPr>
        <p:spPr>
          <a:xfrm flipH="false" flipV="false" rot="-5400000">
            <a:off x="3968127" y="6503017"/>
            <a:ext cx="6513273" cy="3272920"/>
          </a:xfrm>
          <a:custGeom>
            <a:avLst/>
            <a:gdLst/>
            <a:ahLst/>
            <a:cxnLst/>
            <a:rect r="r" b="b" t="t" l="l"/>
            <a:pathLst>
              <a:path h="3272920" w="6513273">
                <a:moveTo>
                  <a:pt x="0" y="0"/>
                </a:moveTo>
                <a:lnTo>
                  <a:pt x="6513273" y="0"/>
                </a:lnTo>
                <a:lnTo>
                  <a:pt x="6513273" y="3272920"/>
                </a:lnTo>
                <a:lnTo>
                  <a:pt x="0" y="3272920"/>
                </a:lnTo>
                <a:lnTo>
                  <a:pt x="0" y="0"/>
                </a:lnTo>
                <a:close/>
              </a:path>
            </a:pathLst>
          </a:custGeom>
          <a:blipFill>
            <a:blip r:embed="rId3">
              <a:alphaModFix amt="70000"/>
            </a:blip>
            <a:stretch>
              <a:fillRect l="0" t="0" r="0" b="0"/>
            </a:stretch>
          </a:blipFill>
        </p:spPr>
      </p:sp>
      <p:sp>
        <p:nvSpPr>
          <p:cNvPr name="Freeform 4" id="4"/>
          <p:cNvSpPr/>
          <p:nvPr/>
        </p:nvSpPr>
        <p:spPr>
          <a:xfrm flipH="true" flipV="false" rot="0">
            <a:off x="-534975" y="3106172"/>
            <a:ext cx="7759739" cy="11320574"/>
          </a:xfrm>
          <a:custGeom>
            <a:avLst/>
            <a:gdLst/>
            <a:ahLst/>
            <a:cxnLst/>
            <a:rect r="r" b="b" t="t" l="l"/>
            <a:pathLst>
              <a:path h="11320574" w="7759739">
                <a:moveTo>
                  <a:pt x="7759739" y="0"/>
                </a:moveTo>
                <a:lnTo>
                  <a:pt x="0" y="0"/>
                </a:lnTo>
                <a:lnTo>
                  <a:pt x="0" y="11320574"/>
                </a:lnTo>
                <a:lnTo>
                  <a:pt x="7759739" y="11320574"/>
                </a:lnTo>
                <a:lnTo>
                  <a:pt x="775973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24552">
            <a:off x="9704515" y="-1882193"/>
            <a:ext cx="9702220" cy="4875365"/>
          </a:xfrm>
          <a:custGeom>
            <a:avLst/>
            <a:gdLst/>
            <a:ahLst/>
            <a:cxnLst/>
            <a:rect r="r" b="b" t="t" l="l"/>
            <a:pathLst>
              <a:path h="4875365" w="9702220">
                <a:moveTo>
                  <a:pt x="0" y="0"/>
                </a:moveTo>
                <a:lnTo>
                  <a:pt x="9702219" y="0"/>
                </a:lnTo>
                <a:lnTo>
                  <a:pt x="9702219" y="4875366"/>
                </a:lnTo>
                <a:lnTo>
                  <a:pt x="0" y="4875366"/>
                </a:lnTo>
                <a:lnTo>
                  <a:pt x="0" y="0"/>
                </a:lnTo>
                <a:close/>
              </a:path>
            </a:pathLst>
          </a:custGeom>
          <a:blipFill>
            <a:blip r:embed="rId3"/>
            <a:stretch>
              <a:fillRect l="0" t="0" r="0" b="0"/>
            </a:stretch>
          </a:blipFill>
        </p:spPr>
      </p:sp>
      <p:sp>
        <p:nvSpPr>
          <p:cNvPr name="Freeform 6" id="6"/>
          <p:cNvSpPr/>
          <p:nvPr/>
        </p:nvSpPr>
        <p:spPr>
          <a:xfrm flipH="false" flipV="true" rot="0">
            <a:off x="9144000" y="-13508337"/>
            <a:ext cx="10863134" cy="15848074"/>
          </a:xfrm>
          <a:custGeom>
            <a:avLst/>
            <a:gdLst/>
            <a:ahLst/>
            <a:cxnLst/>
            <a:rect r="r" b="b" t="t" l="l"/>
            <a:pathLst>
              <a:path h="15848074" w="10863134">
                <a:moveTo>
                  <a:pt x="0" y="15848074"/>
                </a:moveTo>
                <a:lnTo>
                  <a:pt x="10863134" y="15848074"/>
                </a:lnTo>
                <a:lnTo>
                  <a:pt x="10863134" y="0"/>
                </a:lnTo>
                <a:lnTo>
                  <a:pt x="0" y="0"/>
                </a:lnTo>
                <a:lnTo>
                  <a:pt x="0" y="1584807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197341" y="5644264"/>
            <a:ext cx="480038" cy="480038"/>
          </a:xfrm>
          <a:custGeom>
            <a:avLst/>
            <a:gdLst/>
            <a:ahLst/>
            <a:cxnLst/>
            <a:rect r="r" b="b" t="t" l="l"/>
            <a:pathLst>
              <a:path h="480038" w="480038">
                <a:moveTo>
                  <a:pt x="0" y="0"/>
                </a:moveTo>
                <a:lnTo>
                  <a:pt x="480038" y="0"/>
                </a:lnTo>
                <a:lnTo>
                  <a:pt x="480038" y="480039"/>
                </a:lnTo>
                <a:lnTo>
                  <a:pt x="0" y="4800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181028" y="6625067"/>
            <a:ext cx="496352" cy="381739"/>
          </a:xfrm>
          <a:custGeom>
            <a:avLst/>
            <a:gdLst/>
            <a:ahLst/>
            <a:cxnLst/>
            <a:rect r="r" b="b" t="t" l="l"/>
            <a:pathLst>
              <a:path h="381739" w="496352">
                <a:moveTo>
                  <a:pt x="0" y="0"/>
                </a:moveTo>
                <a:lnTo>
                  <a:pt x="496351" y="0"/>
                </a:lnTo>
                <a:lnTo>
                  <a:pt x="496351" y="381739"/>
                </a:lnTo>
                <a:lnTo>
                  <a:pt x="0" y="3817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127687" y="7501407"/>
            <a:ext cx="549693" cy="549693"/>
          </a:xfrm>
          <a:custGeom>
            <a:avLst/>
            <a:gdLst/>
            <a:ahLst/>
            <a:cxnLst/>
            <a:rect r="r" b="b" t="t" l="l"/>
            <a:pathLst>
              <a:path h="549693" w="549693">
                <a:moveTo>
                  <a:pt x="0" y="0"/>
                </a:moveTo>
                <a:lnTo>
                  <a:pt x="549692" y="0"/>
                </a:lnTo>
                <a:lnTo>
                  <a:pt x="549692" y="549693"/>
                </a:lnTo>
                <a:lnTo>
                  <a:pt x="0" y="5496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9181028" y="8450023"/>
            <a:ext cx="443011" cy="632872"/>
          </a:xfrm>
          <a:custGeom>
            <a:avLst/>
            <a:gdLst/>
            <a:ahLst/>
            <a:cxnLst/>
            <a:rect r="r" b="b" t="t" l="l"/>
            <a:pathLst>
              <a:path h="632872" w="443011">
                <a:moveTo>
                  <a:pt x="0" y="0"/>
                </a:moveTo>
                <a:lnTo>
                  <a:pt x="443010" y="0"/>
                </a:lnTo>
                <a:lnTo>
                  <a:pt x="443010" y="632872"/>
                </a:lnTo>
                <a:lnTo>
                  <a:pt x="0" y="6328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545127" y="4591050"/>
            <a:ext cx="6379062" cy="4443738"/>
          </a:xfrm>
          <a:prstGeom prst="rect">
            <a:avLst/>
          </a:prstGeom>
        </p:spPr>
        <p:txBody>
          <a:bodyPr anchor="t" rtlCol="false" tIns="0" lIns="0" bIns="0" rIns="0">
            <a:spAutoFit/>
          </a:bodyPr>
          <a:lstStyle/>
          <a:p>
            <a:pPr algn="just">
              <a:lnSpc>
                <a:spcPts val="16519"/>
              </a:lnSpc>
            </a:pPr>
            <a:r>
              <a:rPr lang="en-US" sz="11799">
                <a:solidFill>
                  <a:srgbClr val="FFFFFF"/>
                </a:solidFill>
                <a:latin typeface="Rustic Printed"/>
              </a:rPr>
              <a:t>CONTACT</a:t>
            </a:r>
          </a:p>
          <a:p>
            <a:pPr algn="just">
              <a:lnSpc>
                <a:spcPts val="16519"/>
              </a:lnSpc>
            </a:pPr>
            <a:r>
              <a:rPr lang="en-US" sz="11799">
                <a:solidFill>
                  <a:srgbClr val="FFFFFF"/>
                </a:solidFill>
                <a:latin typeface="Rustic Printed"/>
              </a:rPr>
              <a:t>US</a:t>
            </a:r>
          </a:p>
        </p:txBody>
      </p:sp>
      <p:sp>
        <p:nvSpPr>
          <p:cNvPr name="TextBox 12" id="12"/>
          <p:cNvSpPr txBox="true"/>
          <p:nvPr/>
        </p:nvSpPr>
        <p:spPr>
          <a:xfrm rot="0">
            <a:off x="10461235" y="5577589"/>
            <a:ext cx="3698441" cy="556466"/>
          </a:xfrm>
          <a:prstGeom prst="rect">
            <a:avLst/>
          </a:prstGeom>
        </p:spPr>
        <p:txBody>
          <a:bodyPr anchor="t" rtlCol="false" tIns="0" lIns="0" bIns="0" rIns="0">
            <a:spAutoFit/>
          </a:bodyPr>
          <a:lstStyle/>
          <a:p>
            <a:pPr>
              <a:lnSpc>
                <a:spcPts val="4503"/>
              </a:lnSpc>
            </a:pPr>
            <a:r>
              <a:rPr lang="en-US" sz="3216">
                <a:solidFill>
                  <a:srgbClr val="27503E"/>
                </a:solidFill>
                <a:latin typeface="Emmali"/>
              </a:rPr>
              <a:t>+123-456-7890</a:t>
            </a:r>
          </a:p>
        </p:txBody>
      </p:sp>
      <p:sp>
        <p:nvSpPr>
          <p:cNvPr name="TextBox 13" id="13"/>
          <p:cNvSpPr txBox="true"/>
          <p:nvPr/>
        </p:nvSpPr>
        <p:spPr>
          <a:xfrm rot="0">
            <a:off x="10461235" y="6504366"/>
            <a:ext cx="6351836" cy="556466"/>
          </a:xfrm>
          <a:prstGeom prst="rect">
            <a:avLst/>
          </a:prstGeom>
        </p:spPr>
        <p:txBody>
          <a:bodyPr anchor="t" rtlCol="false" tIns="0" lIns="0" bIns="0" rIns="0">
            <a:spAutoFit/>
          </a:bodyPr>
          <a:lstStyle/>
          <a:p>
            <a:pPr>
              <a:lnSpc>
                <a:spcPts val="4503"/>
              </a:lnSpc>
            </a:pPr>
            <a:r>
              <a:rPr lang="en-US" sz="3216">
                <a:solidFill>
                  <a:srgbClr val="27503E"/>
                </a:solidFill>
                <a:latin typeface="Emmali"/>
              </a:rPr>
              <a:t>hello@reallygreatsite.com</a:t>
            </a:r>
          </a:p>
        </p:txBody>
      </p:sp>
      <p:sp>
        <p:nvSpPr>
          <p:cNvPr name="TextBox 14" id="14"/>
          <p:cNvSpPr txBox="true"/>
          <p:nvPr/>
        </p:nvSpPr>
        <p:spPr>
          <a:xfrm rot="0">
            <a:off x="10461235" y="7498982"/>
            <a:ext cx="6351836" cy="556466"/>
          </a:xfrm>
          <a:prstGeom prst="rect">
            <a:avLst/>
          </a:prstGeom>
        </p:spPr>
        <p:txBody>
          <a:bodyPr anchor="t" rtlCol="false" tIns="0" lIns="0" bIns="0" rIns="0">
            <a:spAutoFit/>
          </a:bodyPr>
          <a:lstStyle/>
          <a:p>
            <a:pPr>
              <a:lnSpc>
                <a:spcPts val="4503"/>
              </a:lnSpc>
            </a:pPr>
            <a:r>
              <a:rPr lang="en-US" sz="3216">
                <a:solidFill>
                  <a:srgbClr val="27503E"/>
                </a:solidFill>
                <a:latin typeface="Emmali"/>
              </a:rPr>
              <a:t>www.reallygreatsite.com</a:t>
            </a:r>
          </a:p>
        </p:txBody>
      </p:sp>
      <p:sp>
        <p:nvSpPr>
          <p:cNvPr name="TextBox 15" id="15"/>
          <p:cNvSpPr txBox="true"/>
          <p:nvPr/>
        </p:nvSpPr>
        <p:spPr>
          <a:xfrm rot="0">
            <a:off x="10461235" y="8474341"/>
            <a:ext cx="7268982" cy="556466"/>
          </a:xfrm>
          <a:prstGeom prst="rect">
            <a:avLst/>
          </a:prstGeom>
        </p:spPr>
        <p:txBody>
          <a:bodyPr anchor="t" rtlCol="false" tIns="0" lIns="0" bIns="0" rIns="0">
            <a:spAutoFit/>
          </a:bodyPr>
          <a:lstStyle/>
          <a:p>
            <a:pPr>
              <a:lnSpc>
                <a:spcPts val="4503"/>
              </a:lnSpc>
            </a:pPr>
            <a:r>
              <a:rPr lang="en-US" sz="3216">
                <a:solidFill>
                  <a:srgbClr val="27503E"/>
                </a:solidFill>
                <a:latin typeface="Emmali"/>
              </a:rPr>
              <a:t>123 Anywhere ST., Any City, ST 12345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89343"/>
            <a:ext cx="13201168" cy="10752951"/>
          </a:xfrm>
          <a:custGeom>
            <a:avLst/>
            <a:gdLst/>
            <a:ahLst/>
            <a:cxnLst/>
            <a:rect r="r" b="b" t="t" l="l"/>
            <a:pathLst>
              <a:path h="10752951" w="13201168">
                <a:moveTo>
                  <a:pt x="0" y="0"/>
                </a:moveTo>
                <a:lnTo>
                  <a:pt x="13201168" y="0"/>
                </a:lnTo>
                <a:lnTo>
                  <a:pt x="13201168" y="10752951"/>
                </a:lnTo>
                <a:lnTo>
                  <a:pt x="0" y="10752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47949" y="-341074"/>
            <a:ext cx="17540051" cy="4266097"/>
          </a:xfrm>
          <a:prstGeom prst="rect">
            <a:avLst/>
          </a:prstGeom>
        </p:spPr>
        <p:txBody>
          <a:bodyPr anchor="t" rtlCol="false" tIns="0" lIns="0" bIns="0" rIns="0">
            <a:spAutoFit/>
          </a:bodyPr>
          <a:lstStyle/>
          <a:p>
            <a:pPr algn="r">
              <a:lnSpc>
                <a:spcPts val="29985"/>
              </a:lnSpc>
            </a:pPr>
            <a:r>
              <a:rPr lang="en-US" sz="21418">
                <a:solidFill>
                  <a:srgbClr val="27503E"/>
                </a:solidFill>
                <a:latin typeface="Rustic Printe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00000">
            <a:off x="13028982" y="-466689"/>
            <a:ext cx="7645829" cy="6227875"/>
          </a:xfrm>
          <a:custGeom>
            <a:avLst/>
            <a:gdLst/>
            <a:ahLst/>
            <a:cxnLst/>
            <a:rect r="r" b="b" t="t" l="l"/>
            <a:pathLst>
              <a:path h="6227875" w="7645829">
                <a:moveTo>
                  <a:pt x="0" y="0"/>
                </a:moveTo>
                <a:lnTo>
                  <a:pt x="7645829" y="0"/>
                </a:lnTo>
                <a:lnTo>
                  <a:pt x="7645829" y="6227875"/>
                </a:lnTo>
                <a:lnTo>
                  <a:pt x="0" y="62278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68025" y="1364490"/>
            <a:ext cx="15009250" cy="9000676"/>
            <a:chOff x="0" y="0"/>
            <a:chExt cx="3953054" cy="2370548"/>
          </a:xfrm>
        </p:grpSpPr>
        <p:sp>
          <p:nvSpPr>
            <p:cNvPr name="Freeform 4" id="4"/>
            <p:cNvSpPr/>
            <p:nvPr/>
          </p:nvSpPr>
          <p:spPr>
            <a:xfrm flipH="false" flipV="false" rot="0">
              <a:off x="0" y="0"/>
              <a:ext cx="3953054" cy="2370548"/>
            </a:xfrm>
            <a:custGeom>
              <a:avLst/>
              <a:gdLst/>
              <a:ahLst/>
              <a:cxnLst/>
              <a:rect r="r" b="b" t="t" l="l"/>
              <a:pathLst>
                <a:path h="2370548" w="3953054">
                  <a:moveTo>
                    <a:pt x="0" y="0"/>
                  </a:moveTo>
                  <a:lnTo>
                    <a:pt x="3953054" y="0"/>
                  </a:lnTo>
                  <a:lnTo>
                    <a:pt x="3953054" y="2370548"/>
                  </a:lnTo>
                  <a:lnTo>
                    <a:pt x="0" y="2370548"/>
                  </a:lnTo>
                  <a:lnTo>
                    <a:pt x="0" y="0"/>
                  </a:lnTo>
                </a:path>
              </a:pathLst>
            </a:custGeom>
            <a:solidFill>
              <a:srgbClr val="27503E"/>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9185970" y="3433858"/>
            <a:ext cx="6436149" cy="6436124"/>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w="12700">
              <a:solidFill>
                <a:srgbClr val="000000"/>
              </a:solidFill>
            </a:ln>
          </p:spPr>
        </p:sp>
      </p:grpSp>
      <p:grpSp>
        <p:nvGrpSpPr>
          <p:cNvPr name="Group 8" id="8"/>
          <p:cNvGrpSpPr>
            <a:grpSpLocks noChangeAspect="true"/>
          </p:cNvGrpSpPr>
          <p:nvPr/>
        </p:nvGrpSpPr>
        <p:grpSpPr>
          <a:xfrm rot="0">
            <a:off x="9606864" y="3218107"/>
            <a:ext cx="6436149" cy="6436124"/>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0556" t="0" r="-39536" b="0"/>
              </a:stretch>
            </a:blipFill>
          </p:spPr>
        </p:sp>
      </p:grpSp>
      <p:grpSp>
        <p:nvGrpSpPr>
          <p:cNvPr name="Group 10" id="10"/>
          <p:cNvGrpSpPr/>
          <p:nvPr/>
        </p:nvGrpSpPr>
        <p:grpSpPr>
          <a:xfrm rot="-10800000">
            <a:off x="-276971" y="287018"/>
            <a:ext cx="10040500" cy="549441"/>
            <a:chOff x="0" y="0"/>
            <a:chExt cx="2644412" cy="144709"/>
          </a:xfrm>
        </p:grpSpPr>
        <p:sp>
          <p:nvSpPr>
            <p:cNvPr name="Freeform 11" id="11"/>
            <p:cNvSpPr/>
            <p:nvPr/>
          </p:nvSpPr>
          <p:spPr>
            <a:xfrm flipH="false" flipV="false" rot="0">
              <a:off x="0" y="0"/>
              <a:ext cx="2644412" cy="144709"/>
            </a:xfrm>
            <a:custGeom>
              <a:avLst/>
              <a:gdLst/>
              <a:ahLst/>
              <a:cxnLst/>
              <a:rect r="r" b="b" t="t" l="l"/>
              <a:pathLst>
                <a:path h="144709" w="2644412">
                  <a:moveTo>
                    <a:pt x="0" y="0"/>
                  </a:moveTo>
                  <a:lnTo>
                    <a:pt x="2644412" y="0"/>
                  </a:lnTo>
                  <a:lnTo>
                    <a:pt x="2644412" y="144709"/>
                  </a:lnTo>
                  <a:lnTo>
                    <a:pt x="0" y="144709"/>
                  </a:lnTo>
                  <a:lnTo>
                    <a:pt x="0" y="0"/>
                  </a:lnTo>
                </a:path>
              </a:pathLst>
            </a:custGeom>
            <a:solidFill>
              <a:srgbClr val="27503E"/>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28700" y="1231373"/>
            <a:ext cx="9710505" cy="2288827"/>
          </a:xfrm>
          <a:prstGeom prst="rect">
            <a:avLst/>
          </a:prstGeom>
        </p:spPr>
        <p:txBody>
          <a:bodyPr anchor="t" rtlCol="false" tIns="0" lIns="0" bIns="0" rIns="0">
            <a:spAutoFit/>
          </a:bodyPr>
          <a:lstStyle/>
          <a:p>
            <a:pPr>
              <a:lnSpc>
                <a:spcPts val="16119"/>
              </a:lnSpc>
            </a:pPr>
            <a:r>
              <a:rPr lang="en-US" sz="11513">
                <a:solidFill>
                  <a:srgbClr val="FFFFFF"/>
                </a:solidFill>
                <a:latin typeface="Rustic Printed"/>
              </a:rPr>
              <a:t>INTRODUCTION</a:t>
            </a:r>
          </a:p>
        </p:txBody>
      </p:sp>
      <p:sp>
        <p:nvSpPr>
          <p:cNvPr name="TextBox 14" id="14"/>
          <p:cNvSpPr txBox="true"/>
          <p:nvPr/>
        </p:nvSpPr>
        <p:spPr>
          <a:xfrm rot="0">
            <a:off x="1176527" y="3586689"/>
            <a:ext cx="6348044" cy="5848035"/>
          </a:xfrm>
          <a:prstGeom prst="rect">
            <a:avLst/>
          </a:prstGeom>
        </p:spPr>
        <p:txBody>
          <a:bodyPr anchor="t" rtlCol="false" tIns="0" lIns="0" bIns="0" rIns="0">
            <a:spAutoFit/>
          </a:bodyPr>
          <a:lstStyle/>
          <a:p>
            <a:pPr>
              <a:lnSpc>
                <a:spcPts val="4636"/>
              </a:lnSpc>
            </a:pPr>
            <a:r>
              <a:rPr lang="en-US" sz="3312">
                <a:solidFill>
                  <a:srgbClr val="FFFFFF"/>
                </a:solidFill>
                <a:latin typeface="Emmal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68630" y="-8076344"/>
            <a:ext cx="19225260" cy="13219844"/>
            <a:chOff x="0" y="0"/>
            <a:chExt cx="6159500" cy="4235450"/>
          </a:xfrm>
        </p:grpSpPr>
        <p:sp>
          <p:nvSpPr>
            <p:cNvPr name="Freeform 3" id="3"/>
            <p:cNvSpPr/>
            <p:nvPr/>
          </p:nvSpPr>
          <p:spPr>
            <a:xfrm flipH="false" flipV="false" rot="0">
              <a:off x="0" y="0"/>
              <a:ext cx="6159500" cy="4235450"/>
            </a:xfrm>
            <a:custGeom>
              <a:avLst/>
              <a:gdLst/>
              <a:ahLst/>
              <a:cxnLst/>
              <a:rect r="r" b="b" t="t" l="l"/>
              <a:pathLst>
                <a:path h="4235450" w="6159500">
                  <a:moveTo>
                    <a:pt x="6159500" y="4235450"/>
                  </a:moveTo>
                  <a:lnTo>
                    <a:pt x="0" y="3696970"/>
                  </a:lnTo>
                  <a:lnTo>
                    <a:pt x="0" y="0"/>
                  </a:lnTo>
                  <a:lnTo>
                    <a:pt x="6159500" y="538480"/>
                  </a:lnTo>
                  <a:close/>
                </a:path>
              </a:pathLst>
            </a:custGeom>
            <a:blipFill>
              <a:blip r:embed="rId2"/>
              <a:stretch>
                <a:fillRect l="-3208" t="0" r="0" b="0"/>
              </a:stretch>
            </a:blipFill>
          </p:spPr>
        </p:sp>
      </p:grpSp>
      <p:sp>
        <p:nvSpPr>
          <p:cNvPr name="Freeform 4" id="4"/>
          <p:cNvSpPr/>
          <p:nvPr/>
        </p:nvSpPr>
        <p:spPr>
          <a:xfrm flipH="false" flipV="false" rot="-5400000">
            <a:off x="4258634" y="4846805"/>
            <a:ext cx="10700196" cy="5376848"/>
          </a:xfrm>
          <a:custGeom>
            <a:avLst/>
            <a:gdLst/>
            <a:ahLst/>
            <a:cxnLst/>
            <a:rect r="r" b="b" t="t" l="l"/>
            <a:pathLst>
              <a:path h="5376848" w="10700196">
                <a:moveTo>
                  <a:pt x="0" y="0"/>
                </a:moveTo>
                <a:lnTo>
                  <a:pt x="10700196" y="0"/>
                </a:lnTo>
                <a:lnTo>
                  <a:pt x="10700196" y="5376848"/>
                </a:lnTo>
                <a:lnTo>
                  <a:pt x="0" y="5376848"/>
                </a:lnTo>
                <a:lnTo>
                  <a:pt x="0" y="0"/>
                </a:lnTo>
                <a:close/>
              </a:path>
            </a:pathLst>
          </a:custGeom>
          <a:blipFill>
            <a:blip r:embed="rId3">
              <a:alphaModFix amt="70000"/>
            </a:blip>
            <a:stretch>
              <a:fillRect l="0" t="0" r="0" b="0"/>
            </a:stretch>
          </a:blipFill>
        </p:spPr>
      </p:sp>
      <p:sp>
        <p:nvSpPr>
          <p:cNvPr name="Freeform 5" id="5"/>
          <p:cNvSpPr/>
          <p:nvPr/>
        </p:nvSpPr>
        <p:spPr>
          <a:xfrm flipH="true" flipV="false" rot="0">
            <a:off x="-468630" y="555490"/>
            <a:ext cx="10295092" cy="15019365"/>
          </a:xfrm>
          <a:custGeom>
            <a:avLst/>
            <a:gdLst/>
            <a:ahLst/>
            <a:cxnLst/>
            <a:rect r="r" b="b" t="t" l="l"/>
            <a:pathLst>
              <a:path h="15019365" w="10295092">
                <a:moveTo>
                  <a:pt x="10295092" y="0"/>
                </a:moveTo>
                <a:lnTo>
                  <a:pt x="0" y="0"/>
                </a:lnTo>
                <a:lnTo>
                  <a:pt x="0" y="15019365"/>
                </a:lnTo>
                <a:lnTo>
                  <a:pt x="10295092" y="15019365"/>
                </a:lnTo>
                <a:lnTo>
                  <a:pt x="102950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24552">
            <a:off x="9704515" y="-1882193"/>
            <a:ext cx="9702220" cy="4875365"/>
          </a:xfrm>
          <a:custGeom>
            <a:avLst/>
            <a:gdLst/>
            <a:ahLst/>
            <a:cxnLst/>
            <a:rect r="r" b="b" t="t" l="l"/>
            <a:pathLst>
              <a:path h="4875365" w="9702220">
                <a:moveTo>
                  <a:pt x="0" y="0"/>
                </a:moveTo>
                <a:lnTo>
                  <a:pt x="9702219" y="0"/>
                </a:lnTo>
                <a:lnTo>
                  <a:pt x="9702219" y="4875366"/>
                </a:lnTo>
                <a:lnTo>
                  <a:pt x="0" y="4875366"/>
                </a:lnTo>
                <a:lnTo>
                  <a:pt x="0" y="0"/>
                </a:lnTo>
                <a:close/>
              </a:path>
            </a:pathLst>
          </a:custGeom>
          <a:blipFill>
            <a:blip r:embed="rId3"/>
            <a:stretch>
              <a:fillRect l="0" t="0" r="0" b="0"/>
            </a:stretch>
          </a:blipFill>
        </p:spPr>
      </p:sp>
      <p:sp>
        <p:nvSpPr>
          <p:cNvPr name="Freeform 7" id="7"/>
          <p:cNvSpPr/>
          <p:nvPr/>
        </p:nvSpPr>
        <p:spPr>
          <a:xfrm flipH="false" flipV="true" rot="0">
            <a:off x="9144000" y="-13508337"/>
            <a:ext cx="10863134" cy="15848074"/>
          </a:xfrm>
          <a:custGeom>
            <a:avLst/>
            <a:gdLst/>
            <a:ahLst/>
            <a:cxnLst/>
            <a:rect r="r" b="b" t="t" l="l"/>
            <a:pathLst>
              <a:path h="15848074" w="10863134">
                <a:moveTo>
                  <a:pt x="0" y="15848074"/>
                </a:moveTo>
                <a:lnTo>
                  <a:pt x="10863134" y="15848074"/>
                </a:lnTo>
                <a:lnTo>
                  <a:pt x="10863134" y="0"/>
                </a:lnTo>
                <a:lnTo>
                  <a:pt x="0" y="0"/>
                </a:lnTo>
                <a:lnTo>
                  <a:pt x="0" y="1584807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11063404" y="9277350"/>
            <a:ext cx="6492240" cy="0"/>
          </a:xfrm>
          <a:prstGeom prst="line">
            <a:avLst/>
          </a:prstGeom>
          <a:ln cap="flat" w="38100">
            <a:solidFill>
              <a:srgbClr val="000000"/>
            </a:solidFill>
            <a:prstDash val="solid"/>
            <a:headEnd type="oval" len="lg" w="lg"/>
            <a:tailEnd type="oval" len="lg" w="lg"/>
          </a:ln>
        </p:spPr>
      </p:sp>
      <p:grpSp>
        <p:nvGrpSpPr>
          <p:cNvPr name="Group 9" id="9"/>
          <p:cNvGrpSpPr/>
          <p:nvPr/>
        </p:nvGrpSpPr>
        <p:grpSpPr>
          <a:xfrm rot="0">
            <a:off x="1405479" y="2785110"/>
            <a:ext cx="247123" cy="5817168"/>
            <a:chOff x="0" y="0"/>
            <a:chExt cx="329498" cy="7756225"/>
          </a:xfrm>
        </p:grpSpPr>
        <p:sp>
          <p:nvSpPr>
            <p:cNvPr name="AutoShape 10" id="10"/>
            <p:cNvSpPr/>
            <p:nvPr/>
          </p:nvSpPr>
          <p:spPr>
            <a:xfrm flipV="true">
              <a:off x="177449" y="0"/>
              <a:ext cx="0" cy="7756225"/>
            </a:xfrm>
            <a:prstGeom prst="line">
              <a:avLst/>
            </a:prstGeom>
            <a:ln cap="flat" w="50800">
              <a:solidFill>
                <a:srgbClr val="FFFFFF"/>
              </a:solidFill>
              <a:prstDash val="solid"/>
              <a:headEnd type="none" len="sm" w="sm"/>
              <a:tailEnd type="none" len="sm" w="sm"/>
            </a:ln>
          </p:spPr>
        </p:sp>
        <p:grpSp>
          <p:nvGrpSpPr>
            <p:cNvPr name="Group 11" id="11"/>
            <p:cNvGrpSpPr/>
            <p:nvPr/>
          </p:nvGrpSpPr>
          <p:grpSpPr>
            <a:xfrm rot="0">
              <a:off x="25400" y="443613"/>
              <a:ext cx="304098" cy="30409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5400" y="1582745"/>
              <a:ext cx="304098" cy="30409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0" y="2623443"/>
              <a:ext cx="304098" cy="30409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5400" y="3765958"/>
              <a:ext cx="304098" cy="30409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25400" y="4844756"/>
              <a:ext cx="304098" cy="30409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25400" y="5879931"/>
              <a:ext cx="304098" cy="30409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25400" y="6958729"/>
              <a:ext cx="304098" cy="30409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32" id="32"/>
          <p:cNvSpPr txBox="true"/>
          <p:nvPr/>
        </p:nvSpPr>
        <p:spPr>
          <a:xfrm rot="0">
            <a:off x="10531312" y="5639666"/>
            <a:ext cx="6727988" cy="3613537"/>
          </a:xfrm>
          <a:prstGeom prst="rect">
            <a:avLst/>
          </a:prstGeom>
        </p:spPr>
        <p:txBody>
          <a:bodyPr anchor="t" rtlCol="false" tIns="0" lIns="0" bIns="0" rIns="0">
            <a:spAutoFit/>
          </a:bodyPr>
          <a:lstStyle/>
          <a:p>
            <a:pPr algn="r">
              <a:lnSpc>
                <a:spcPts val="13453"/>
              </a:lnSpc>
            </a:pPr>
            <a:r>
              <a:rPr lang="en-US" sz="9609">
                <a:solidFill>
                  <a:srgbClr val="27503E"/>
                </a:solidFill>
                <a:latin typeface="Rustic Printed"/>
              </a:rPr>
              <a:t>TABLE</a:t>
            </a:r>
          </a:p>
          <a:p>
            <a:pPr algn="r">
              <a:lnSpc>
                <a:spcPts val="13453"/>
              </a:lnSpc>
            </a:pPr>
            <a:r>
              <a:rPr lang="en-US" sz="9609">
                <a:solidFill>
                  <a:srgbClr val="27503E"/>
                </a:solidFill>
                <a:latin typeface="Rustic Printed"/>
              </a:rPr>
              <a:t>OF CONTENT</a:t>
            </a:r>
          </a:p>
        </p:txBody>
      </p:sp>
      <p:sp>
        <p:nvSpPr>
          <p:cNvPr name="TextBox 33" id="33"/>
          <p:cNvSpPr txBox="true"/>
          <p:nvPr/>
        </p:nvSpPr>
        <p:spPr>
          <a:xfrm rot="0">
            <a:off x="2362025" y="2692689"/>
            <a:ext cx="6509973" cy="6547993"/>
          </a:xfrm>
          <a:prstGeom prst="rect">
            <a:avLst/>
          </a:prstGeom>
        </p:spPr>
        <p:txBody>
          <a:bodyPr anchor="t" rtlCol="false" tIns="0" lIns="0" bIns="0" rIns="0">
            <a:spAutoFit/>
          </a:bodyPr>
          <a:lstStyle/>
          <a:p>
            <a:pPr>
              <a:lnSpc>
                <a:spcPts val="6596"/>
              </a:lnSpc>
            </a:pPr>
            <a:r>
              <a:rPr lang="en-US" sz="3400">
                <a:solidFill>
                  <a:srgbClr val="FFFFFF"/>
                </a:solidFill>
                <a:latin typeface="Emmali"/>
              </a:rPr>
              <a:t>Story About Us</a:t>
            </a:r>
          </a:p>
          <a:p>
            <a:pPr>
              <a:lnSpc>
                <a:spcPts val="6596"/>
              </a:lnSpc>
            </a:pPr>
            <a:r>
              <a:rPr lang="en-US" sz="3400">
                <a:solidFill>
                  <a:srgbClr val="FFFFFF"/>
                </a:solidFill>
                <a:latin typeface="Emmali"/>
              </a:rPr>
              <a:t>Our Team</a:t>
            </a:r>
          </a:p>
          <a:p>
            <a:pPr>
              <a:lnSpc>
                <a:spcPts val="6596"/>
              </a:lnSpc>
            </a:pPr>
            <a:r>
              <a:rPr lang="en-US" sz="3400">
                <a:solidFill>
                  <a:srgbClr val="FFFFFF"/>
                </a:solidFill>
                <a:latin typeface="Emmali"/>
              </a:rPr>
              <a:t>Our Service</a:t>
            </a:r>
          </a:p>
          <a:p>
            <a:pPr>
              <a:lnSpc>
                <a:spcPts val="6596"/>
              </a:lnSpc>
            </a:pPr>
            <a:r>
              <a:rPr lang="en-US" sz="3400">
                <a:solidFill>
                  <a:srgbClr val="FFFFFF"/>
                </a:solidFill>
                <a:latin typeface="Emmali"/>
              </a:rPr>
              <a:t>Why Choose Us ?</a:t>
            </a:r>
          </a:p>
          <a:p>
            <a:pPr>
              <a:lnSpc>
                <a:spcPts val="6596"/>
              </a:lnSpc>
            </a:pPr>
            <a:r>
              <a:rPr lang="en-US" sz="3400">
                <a:solidFill>
                  <a:srgbClr val="FFFFFF"/>
                </a:solidFill>
                <a:latin typeface="Emmali"/>
              </a:rPr>
              <a:t>Our Project</a:t>
            </a:r>
          </a:p>
          <a:p>
            <a:pPr>
              <a:lnSpc>
                <a:spcPts val="6596"/>
              </a:lnSpc>
            </a:pPr>
            <a:r>
              <a:rPr lang="en-US" sz="3400">
                <a:solidFill>
                  <a:srgbClr val="FFFFFF"/>
                </a:solidFill>
                <a:latin typeface="Emmali"/>
              </a:rPr>
              <a:t>Testimonial</a:t>
            </a:r>
          </a:p>
          <a:p>
            <a:pPr>
              <a:lnSpc>
                <a:spcPts val="6596"/>
              </a:lnSpc>
            </a:pPr>
            <a:r>
              <a:rPr lang="en-US" sz="3400">
                <a:solidFill>
                  <a:srgbClr val="FFFFFF"/>
                </a:solidFill>
                <a:latin typeface="Emmali"/>
              </a:rPr>
              <a:t>Contact </a:t>
            </a:r>
          </a:p>
          <a:p>
            <a:pPr>
              <a:lnSpc>
                <a:spcPts val="659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642171" y="-1084375"/>
            <a:ext cx="7645829" cy="6227875"/>
          </a:xfrm>
          <a:custGeom>
            <a:avLst/>
            <a:gdLst/>
            <a:ahLst/>
            <a:cxnLst/>
            <a:rect r="r" b="b" t="t" l="l"/>
            <a:pathLst>
              <a:path h="6227875" w="7645829">
                <a:moveTo>
                  <a:pt x="0" y="0"/>
                </a:moveTo>
                <a:lnTo>
                  <a:pt x="7645829" y="0"/>
                </a:lnTo>
                <a:lnTo>
                  <a:pt x="7645829" y="6227875"/>
                </a:lnTo>
                <a:lnTo>
                  <a:pt x="0" y="62278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7088" y="5814894"/>
            <a:ext cx="7645829" cy="6227875"/>
          </a:xfrm>
          <a:custGeom>
            <a:avLst/>
            <a:gdLst/>
            <a:ahLst/>
            <a:cxnLst/>
            <a:rect r="r" b="b" t="t" l="l"/>
            <a:pathLst>
              <a:path h="6227875" w="7645829">
                <a:moveTo>
                  <a:pt x="0" y="0"/>
                </a:moveTo>
                <a:lnTo>
                  <a:pt x="7645829" y="0"/>
                </a:lnTo>
                <a:lnTo>
                  <a:pt x="7645829" y="6227875"/>
                </a:lnTo>
                <a:lnTo>
                  <a:pt x="0" y="62278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090778" y="3176826"/>
            <a:ext cx="10306893" cy="3862099"/>
          </a:xfrm>
          <a:prstGeom prst="rect">
            <a:avLst/>
          </a:prstGeom>
        </p:spPr>
        <p:txBody>
          <a:bodyPr anchor="t" rtlCol="false" tIns="0" lIns="0" bIns="0" rIns="0">
            <a:spAutoFit/>
          </a:bodyPr>
          <a:lstStyle/>
          <a:p>
            <a:pPr>
              <a:lnSpc>
                <a:spcPts val="5110"/>
              </a:lnSpc>
            </a:pPr>
            <a:r>
              <a:rPr lang="en-US" sz="3650">
                <a:solidFill>
                  <a:srgbClr val="27503E"/>
                </a:solidFill>
                <a:latin typeface="Emmal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a:t>
            </a:r>
          </a:p>
        </p:txBody>
      </p:sp>
      <p:grpSp>
        <p:nvGrpSpPr>
          <p:cNvPr name="Group 5" id="5"/>
          <p:cNvGrpSpPr>
            <a:grpSpLocks noChangeAspect="true"/>
          </p:cNvGrpSpPr>
          <p:nvPr/>
        </p:nvGrpSpPr>
        <p:grpSpPr>
          <a:xfrm rot="0">
            <a:off x="12397671" y="5143500"/>
            <a:ext cx="4557849" cy="4557831"/>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46115" t="0" r="-19859" b="0"/>
              </a:stretch>
            </a:blipFill>
          </p:spPr>
        </p:sp>
      </p:grpSp>
      <p:sp>
        <p:nvSpPr>
          <p:cNvPr name="Freeform 7" id="7"/>
          <p:cNvSpPr/>
          <p:nvPr/>
        </p:nvSpPr>
        <p:spPr>
          <a:xfrm flipH="false" flipV="false" rot="0">
            <a:off x="12261731" y="4997545"/>
            <a:ext cx="4834148" cy="4834148"/>
          </a:xfrm>
          <a:custGeom>
            <a:avLst/>
            <a:gdLst/>
            <a:ahLst/>
            <a:cxnLst/>
            <a:rect r="r" b="b" t="t" l="l"/>
            <a:pathLst>
              <a:path h="4834148" w="4834148">
                <a:moveTo>
                  <a:pt x="0" y="0"/>
                </a:moveTo>
                <a:lnTo>
                  <a:pt x="4834148" y="0"/>
                </a:lnTo>
                <a:lnTo>
                  <a:pt x="4834148" y="4834149"/>
                </a:lnTo>
                <a:lnTo>
                  <a:pt x="0" y="48341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98118" y="1139458"/>
            <a:ext cx="6141166" cy="1908562"/>
          </a:xfrm>
          <a:prstGeom prst="rect">
            <a:avLst/>
          </a:prstGeom>
        </p:spPr>
        <p:txBody>
          <a:bodyPr anchor="t" rtlCol="false" tIns="0" lIns="0" bIns="0" rIns="0">
            <a:spAutoFit/>
          </a:bodyPr>
          <a:lstStyle/>
          <a:p>
            <a:pPr algn="just">
              <a:lnSpc>
                <a:spcPts val="13453"/>
              </a:lnSpc>
            </a:pPr>
            <a:r>
              <a:rPr lang="en-US" sz="9609">
                <a:solidFill>
                  <a:srgbClr val="27503E"/>
                </a:solidFill>
                <a:latin typeface="Rustic Printed"/>
              </a:rPr>
              <a:t>ABOUT US</a:t>
            </a:r>
          </a:p>
        </p:txBody>
      </p:sp>
      <p:sp>
        <p:nvSpPr>
          <p:cNvPr name="TextBox 9" id="9"/>
          <p:cNvSpPr txBox="true"/>
          <p:nvPr/>
        </p:nvSpPr>
        <p:spPr>
          <a:xfrm rot="0">
            <a:off x="1798118" y="374917"/>
            <a:ext cx="4248250" cy="1789970"/>
          </a:xfrm>
          <a:prstGeom prst="rect">
            <a:avLst/>
          </a:prstGeom>
        </p:spPr>
        <p:txBody>
          <a:bodyPr anchor="t" rtlCol="false" tIns="0" lIns="0" bIns="0" rIns="0">
            <a:spAutoFit/>
          </a:bodyPr>
          <a:lstStyle/>
          <a:p>
            <a:pPr>
              <a:lnSpc>
                <a:spcPts val="14740"/>
              </a:lnSpc>
            </a:pPr>
            <a:r>
              <a:rPr lang="en-US" sz="10528">
                <a:solidFill>
                  <a:srgbClr val="000000"/>
                </a:solidFill>
                <a:latin typeface="Holiday"/>
              </a:rPr>
              <a:t>Story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362751" y="-514352"/>
            <a:ext cx="7993704" cy="5304913"/>
          </a:xfrm>
          <a:custGeom>
            <a:avLst/>
            <a:gdLst/>
            <a:ahLst/>
            <a:cxnLst/>
            <a:rect r="r" b="b" t="t" l="l"/>
            <a:pathLst>
              <a:path h="5304913" w="7993704">
                <a:moveTo>
                  <a:pt x="7993705" y="0"/>
                </a:moveTo>
                <a:lnTo>
                  <a:pt x="0" y="0"/>
                </a:lnTo>
                <a:lnTo>
                  <a:pt x="0" y="5304913"/>
                </a:lnTo>
                <a:lnTo>
                  <a:pt x="7993705" y="5304913"/>
                </a:lnTo>
                <a:lnTo>
                  <a:pt x="79937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505452" y="6605844"/>
            <a:ext cx="7993704" cy="5304913"/>
          </a:xfrm>
          <a:custGeom>
            <a:avLst/>
            <a:gdLst/>
            <a:ahLst/>
            <a:cxnLst/>
            <a:rect r="r" b="b" t="t" l="l"/>
            <a:pathLst>
              <a:path h="5304913" w="7993704">
                <a:moveTo>
                  <a:pt x="7993705" y="0"/>
                </a:moveTo>
                <a:lnTo>
                  <a:pt x="0" y="0"/>
                </a:lnTo>
                <a:lnTo>
                  <a:pt x="0" y="5304912"/>
                </a:lnTo>
                <a:lnTo>
                  <a:pt x="7993705" y="5304912"/>
                </a:lnTo>
                <a:lnTo>
                  <a:pt x="79937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7430675" y="3355085"/>
            <a:ext cx="7857857" cy="3948573"/>
          </a:xfrm>
          <a:custGeom>
            <a:avLst/>
            <a:gdLst/>
            <a:ahLst/>
            <a:cxnLst/>
            <a:rect r="r" b="b" t="t" l="l"/>
            <a:pathLst>
              <a:path h="3948573" w="7857857">
                <a:moveTo>
                  <a:pt x="0" y="0"/>
                </a:moveTo>
                <a:lnTo>
                  <a:pt x="7857857" y="0"/>
                </a:lnTo>
                <a:lnTo>
                  <a:pt x="7857857" y="3948573"/>
                </a:lnTo>
                <a:lnTo>
                  <a:pt x="0" y="3948573"/>
                </a:lnTo>
                <a:lnTo>
                  <a:pt x="0" y="0"/>
                </a:lnTo>
                <a:close/>
              </a:path>
            </a:pathLst>
          </a:custGeom>
          <a:blipFill>
            <a:blip r:embed="rId4">
              <a:alphaModFix amt="70000"/>
            </a:blip>
            <a:stretch>
              <a:fillRect l="0" t="0" r="0" b="0"/>
            </a:stretch>
          </a:blipFill>
        </p:spPr>
      </p:sp>
      <p:sp>
        <p:nvSpPr>
          <p:cNvPr name="Freeform 5" id="5"/>
          <p:cNvSpPr/>
          <p:nvPr/>
        </p:nvSpPr>
        <p:spPr>
          <a:xfrm flipH="true" flipV="false" rot="0">
            <a:off x="-2968152" y="-544541"/>
            <a:ext cx="7993704" cy="5304913"/>
          </a:xfrm>
          <a:custGeom>
            <a:avLst/>
            <a:gdLst/>
            <a:ahLst/>
            <a:cxnLst/>
            <a:rect r="r" b="b" t="t" l="l"/>
            <a:pathLst>
              <a:path h="5304913" w="7993704">
                <a:moveTo>
                  <a:pt x="7993704" y="0"/>
                </a:moveTo>
                <a:lnTo>
                  <a:pt x="0" y="0"/>
                </a:lnTo>
                <a:lnTo>
                  <a:pt x="0" y="5304913"/>
                </a:lnTo>
                <a:lnTo>
                  <a:pt x="7993704" y="5304913"/>
                </a:lnTo>
                <a:lnTo>
                  <a:pt x="79937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952065" y="1400443"/>
            <a:ext cx="6191935" cy="1947645"/>
          </a:xfrm>
          <a:custGeom>
            <a:avLst/>
            <a:gdLst/>
            <a:ahLst/>
            <a:cxnLst/>
            <a:rect r="r" b="b" t="t" l="l"/>
            <a:pathLst>
              <a:path h="1947645" w="6191935">
                <a:moveTo>
                  <a:pt x="6191935" y="0"/>
                </a:moveTo>
                <a:lnTo>
                  <a:pt x="0" y="0"/>
                </a:lnTo>
                <a:lnTo>
                  <a:pt x="0" y="1947645"/>
                </a:lnTo>
                <a:lnTo>
                  <a:pt x="6191935" y="1947645"/>
                </a:lnTo>
                <a:lnTo>
                  <a:pt x="619193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861031" y="463143"/>
            <a:ext cx="2182068" cy="2884945"/>
          </a:xfrm>
          <a:custGeom>
            <a:avLst/>
            <a:gdLst/>
            <a:ahLst/>
            <a:cxnLst/>
            <a:rect r="r" b="b" t="t" l="l"/>
            <a:pathLst>
              <a:path h="2884945" w="2182068">
                <a:moveTo>
                  <a:pt x="0" y="0"/>
                </a:moveTo>
                <a:lnTo>
                  <a:pt x="2182067" y="0"/>
                </a:lnTo>
                <a:lnTo>
                  <a:pt x="2182067" y="2884945"/>
                </a:lnTo>
                <a:lnTo>
                  <a:pt x="0" y="2884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6246" y="4790561"/>
            <a:ext cx="7993704" cy="5304913"/>
          </a:xfrm>
          <a:custGeom>
            <a:avLst/>
            <a:gdLst/>
            <a:ahLst/>
            <a:cxnLst/>
            <a:rect r="r" b="b" t="t" l="l"/>
            <a:pathLst>
              <a:path h="5304913" w="7993704">
                <a:moveTo>
                  <a:pt x="0" y="0"/>
                </a:moveTo>
                <a:lnTo>
                  <a:pt x="7993705" y="0"/>
                </a:lnTo>
                <a:lnTo>
                  <a:pt x="7993705" y="5304913"/>
                </a:lnTo>
                <a:lnTo>
                  <a:pt x="0" y="53049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0">
            <a:off x="2952065" y="4285389"/>
            <a:ext cx="6191935" cy="1947645"/>
          </a:xfrm>
          <a:custGeom>
            <a:avLst/>
            <a:gdLst/>
            <a:ahLst/>
            <a:cxnLst/>
            <a:rect r="r" b="b" t="t" l="l"/>
            <a:pathLst>
              <a:path h="1947645" w="6191935">
                <a:moveTo>
                  <a:pt x="6191935" y="0"/>
                </a:moveTo>
                <a:lnTo>
                  <a:pt x="0" y="0"/>
                </a:lnTo>
                <a:lnTo>
                  <a:pt x="0" y="1947645"/>
                </a:lnTo>
                <a:lnTo>
                  <a:pt x="6191935" y="1947645"/>
                </a:lnTo>
                <a:lnTo>
                  <a:pt x="619193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35142" y="3348088"/>
            <a:ext cx="2307956" cy="2884945"/>
          </a:xfrm>
          <a:custGeom>
            <a:avLst/>
            <a:gdLst/>
            <a:ahLst/>
            <a:cxnLst/>
            <a:rect r="r" b="b" t="t" l="l"/>
            <a:pathLst>
              <a:path h="2884945" w="2307956">
                <a:moveTo>
                  <a:pt x="0" y="0"/>
                </a:moveTo>
                <a:lnTo>
                  <a:pt x="2307956" y="0"/>
                </a:lnTo>
                <a:lnTo>
                  <a:pt x="2307956" y="2884946"/>
                </a:lnTo>
                <a:lnTo>
                  <a:pt x="0" y="28849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0">
            <a:off x="2889120" y="7166484"/>
            <a:ext cx="6191935" cy="1947645"/>
          </a:xfrm>
          <a:custGeom>
            <a:avLst/>
            <a:gdLst/>
            <a:ahLst/>
            <a:cxnLst/>
            <a:rect r="r" b="b" t="t" l="l"/>
            <a:pathLst>
              <a:path h="1947645" w="6191935">
                <a:moveTo>
                  <a:pt x="6191936" y="0"/>
                </a:moveTo>
                <a:lnTo>
                  <a:pt x="0" y="0"/>
                </a:lnTo>
                <a:lnTo>
                  <a:pt x="0" y="1947645"/>
                </a:lnTo>
                <a:lnTo>
                  <a:pt x="6191936" y="1947645"/>
                </a:lnTo>
                <a:lnTo>
                  <a:pt x="619193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735142" y="6229184"/>
            <a:ext cx="2218785" cy="2884945"/>
          </a:xfrm>
          <a:custGeom>
            <a:avLst/>
            <a:gdLst/>
            <a:ahLst/>
            <a:cxnLst/>
            <a:rect r="r" b="b" t="t" l="l"/>
            <a:pathLst>
              <a:path h="2884945" w="2218785">
                <a:moveTo>
                  <a:pt x="0" y="0"/>
                </a:moveTo>
                <a:lnTo>
                  <a:pt x="2218785" y="0"/>
                </a:lnTo>
                <a:lnTo>
                  <a:pt x="2218785" y="2884945"/>
                </a:lnTo>
                <a:lnTo>
                  <a:pt x="0" y="28849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3" id="13"/>
          <p:cNvGrpSpPr/>
          <p:nvPr/>
        </p:nvGrpSpPr>
        <p:grpSpPr>
          <a:xfrm rot="0">
            <a:off x="11104592" y="1400443"/>
            <a:ext cx="8458442" cy="7857857"/>
            <a:chOff x="0" y="0"/>
            <a:chExt cx="2227738" cy="2069559"/>
          </a:xfrm>
        </p:grpSpPr>
        <p:sp>
          <p:nvSpPr>
            <p:cNvPr name="Freeform 14" id="14"/>
            <p:cNvSpPr/>
            <p:nvPr/>
          </p:nvSpPr>
          <p:spPr>
            <a:xfrm flipH="false" flipV="false" rot="0">
              <a:off x="0" y="0"/>
              <a:ext cx="2227738" cy="2069559"/>
            </a:xfrm>
            <a:custGeom>
              <a:avLst/>
              <a:gdLst/>
              <a:ahLst/>
              <a:cxnLst/>
              <a:rect r="r" b="b" t="t" l="l"/>
              <a:pathLst>
                <a:path h="2069559" w="2227738">
                  <a:moveTo>
                    <a:pt x="0" y="0"/>
                  </a:moveTo>
                  <a:lnTo>
                    <a:pt x="2227738" y="0"/>
                  </a:lnTo>
                  <a:lnTo>
                    <a:pt x="2227738" y="2069559"/>
                  </a:lnTo>
                  <a:lnTo>
                    <a:pt x="0" y="2069559"/>
                  </a:lnTo>
                  <a:lnTo>
                    <a:pt x="0" y="0"/>
                  </a:lnTo>
                </a:path>
              </a:pathLst>
            </a:custGeom>
            <a:solidFill>
              <a:srgbClr val="27503E"/>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1922540" y="1212566"/>
            <a:ext cx="5576617" cy="7210271"/>
          </a:xfrm>
          <a:prstGeom prst="rect">
            <a:avLst/>
          </a:prstGeom>
        </p:spPr>
        <p:txBody>
          <a:bodyPr anchor="t" rtlCol="false" tIns="0" lIns="0" bIns="0" rIns="0">
            <a:spAutoFit/>
          </a:bodyPr>
          <a:lstStyle/>
          <a:p>
            <a:pPr algn="r">
              <a:lnSpc>
                <a:spcPts val="26783"/>
              </a:lnSpc>
            </a:pPr>
            <a:r>
              <a:rPr lang="en-US" sz="19131">
                <a:solidFill>
                  <a:srgbClr val="FFFFFF"/>
                </a:solidFill>
                <a:latin typeface="Rustic Printed"/>
              </a:rPr>
              <a:t>OUR</a:t>
            </a:r>
          </a:p>
          <a:p>
            <a:pPr algn="r">
              <a:lnSpc>
                <a:spcPts val="26783"/>
              </a:lnSpc>
            </a:pPr>
            <a:r>
              <a:rPr lang="en-US" sz="19131">
                <a:solidFill>
                  <a:srgbClr val="FFFFFF"/>
                </a:solidFill>
                <a:latin typeface="Rustic Printed"/>
              </a:rPr>
              <a:t>TEAM</a:t>
            </a:r>
          </a:p>
        </p:txBody>
      </p:sp>
      <p:sp>
        <p:nvSpPr>
          <p:cNvPr name="TextBox 17" id="17"/>
          <p:cNvSpPr txBox="true"/>
          <p:nvPr/>
        </p:nvSpPr>
        <p:spPr>
          <a:xfrm rot="0">
            <a:off x="4433272" y="1407576"/>
            <a:ext cx="3606678" cy="700340"/>
          </a:xfrm>
          <a:prstGeom prst="rect">
            <a:avLst/>
          </a:prstGeom>
        </p:spPr>
        <p:txBody>
          <a:bodyPr anchor="t" rtlCol="false" tIns="0" lIns="0" bIns="0" rIns="0">
            <a:spAutoFit/>
          </a:bodyPr>
          <a:lstStyle/>
          <a:p>
            <a:pPr>
              <a:lnSpc>
                <a:spcPts val="4973"/>
              </a:lnSpc>
            </a:pPr>
            <a:r>
              <a:rPr lang="en-US" sz="3552">
                <a:solidFill>
                  <a:srgbClr val="000000"/>
                </a:solidFill>
                <a:latin typeface="Rustic Printed"/>
              </a:rPr>
              <a:t>HARPER RUSSO</a:t>
            </a:r>
          </a:p>
        </p:txBody>
      </p:sp>
      <p:sp>
        <p:nvSpPr>
          <p:cNvPr name="TextBox 18" id="18"/>
          <p:cNvSpPr txBox="true"/>
          <p:nvPr/>
        </p:nvSpPr>
        <p:spPr>
          <a:xfrm rot="0">
            <a:off x="4408775" y="4329240"/>
            <a:ext cx="4032793" cy="700340"/>
          </a:xfrm>
          <a:prstGeom prst="rect">
            <a:avLst/>
          </a:prstGeom>
        </p:spPr>
        <p:txBody>
          <a:bodyPr anchor="t" rtlCol="false" tIns="0" lIns="0" bIns="0" rIns="0">
            <a:spAutoFit/>
          </a:bodyPr>
          <a:lstStyle/>
          <a:p>
            <a:pPr>
              <a:lnSpc>
                <a:spcPts val="4973"/>
              </a:lnSpc>
            </a:pPr>
            <a:r>
              <a:rPr lang="en-US" sz="3552">
                <a:solidFill>
                  <a:srgbClr val="000000"/>
                </a:solidFill>
                <a:latin typeface="Rustic Printed"/>
              </a:rPr>
              <a:t>MORGAN MAXWELL</a:t>
            </a:r>
          </a:p>
        </p:txBody>
      </p:sp>
      <p:sp>
        <p:nvSpPr>
          <p:cNvPr name="TextBox 19" id="19"/>
          <p:cNvSpPr txBox="true"/>
          <p:nvPr/>
        </p:nvSpPr>
        <p:spPr>
          <a:xfrm rot="0">
            <a:off x="4471719" y="7240524"/>
            <a:ext cx="3212693" cy="700340"/>
          </a:xfrm>
          <a:prstGeom prst="rect">
            <a:avLst/>
          </a:prstGeom>
        </p:spPr>
        <p:txBody>
          <a:bodyPr anchor="t" rtlCol="false" tIns="0" lIns="0" bIns="0" rIns="0">
            <a:spAutoFit/>
          </a:bodyPr>
          <a:lstStyle/>
          <a:p>
            <a:pPr>
              <a:lnSpc>
                <a:spcPts val="4973"/>
              </a:lnSpc>
            </a:pPr>
            <a:r>
              <a:rPr lang="en-US" sz="3552">
                <a:solidFill>
                  <a:srgbClr val="000000"/>
                </a:solidFill>
                <a:latin typeface="Rustic Printed"/>
              </a:rPr>
              <a:t>NEIL TRAN</a:t>
            </a:r>
          </a:p>
        </p:txBody>
      </p:sp>
      <p:sp>
        <p:nvSpPr>
          <p:cNvPr name="TextBox 20" id="20"/>
          <p:cNvSpPr txBox="true"/>
          <p:nvPr/>
        </p:nvSpPr>
        <p:spPr>
          <a:xfrm rot="0">
            <a:off x="4471719" y="2241644"/>
            <a:ext cx="3568231" cy="872170"/>
          </a:xfrm>
          <a:prstGeom prst="rect">
            <a:avLst/>
          </a:prstGeom>
        </p:spPr>
        <p:txBody>
          <a:bodyPr anchor="t" rtlCol="false" tIns="0" lIns="0" bIns="0" rIns="0">
            <a:spAutoFit/>
          </a:bodyPr>
          <a:lstStyle/>
          <a:p>
            <a:pPr>
              <a:lnSpc>
                <a:spcPts val="3472"/>
              </a:lnSpc>
            </a:pPr>
            <a:r>
              <a:rPr lang="en-US" sz="2967">
                <a:solidFill>
                  <a:srgbClr val="000000"/>
                </a:solidFill>
                <a:latin typeface="Emmali Italics"/>
              </a:rPr>
              <a:t>Communication </a:t>
            </a:r>
          </a:p>
          <a:p>
            <a:pPr>
              <a:lnSpc>
                <a:spcPts val="3472"/>
              </a:lnSpc>
            </a:pPr>
            <a:r>
              <a:rPr lang="en-US" sz="2967">
                <a:solidFill>
                  <a:srgbClr val="000000"/>
                </a:solidFill>
                <a:latin typeface="Emmali Italics"/>
              </a:rPr>
              <a:t>Department</a:t>
            </a:r>
          </a:p>
        </p:txBody>
      </p:sp>
      <p:sp>
        <p:nvSpPr>
          <p:cNvPr name="TextBox 21" id="21"/>
          <p:cNvSpPr txBox="true"/>
          <p:nvPr/>
        </p:nvSpPr>
        <p:spPr>
          <a:xfrm rot="0">
            <a:off x="4433272" y="5162929"/>
            <a:ext cx="3441733" cy="872170"/>
          </a:xfrm>
          <a:prstGeom prst="rect">
            <a:avLst/>
          </a:prstGeom>
        </p:spPr>
        <p:txBody>
          <a:bodyPr anchor="t" rtlCol="false" tIns="0" lIns="0" bIns="0" rIns="0">
            <a:spAutoFit/>
          </a:bodyPr>
          <a:lstStyle/>
          <a:p>
            <a:pPr>
              <a:lnSpc>
                <a:spcPts val="3472"/>
              </a:lnSpc>
            </a:pPr>
            <a:r>
              <a:rPr lang="en-US" sz="2967">
                <a:solidFill>
                  <a:srgbClr val="000000"/>
                </a:solidFill>
                <a:latin typeface="Emmali"/>
              </a:rPr>
              <a:t>Content</a:t>
            </a:r>
          </a:p>
          <a:p>
            <a:pPr>
              <a:lnSpc>
                <a:spcPts val="3472"/>
              </a:lnSpc>
            </a:pPr>
            <a:r>
              <a:rPr lang="en-US" sz="2967">
                <a:solidFill>
                  <a:srgbClr val="000000"/>
                </a:solidFill>
                <a:latin typeface="Emmali Italics"/>
              </a:rPr>
              <a:t>Department</a:t>
            </a:r>
          </a:p>
        </p:txBody>
      </p:sp>
      <p:sp>
        <p:nvSpPr>
          <p:cNvPr name="TextBox 22" id="22"/>
          <p:cNvSpPr txBox="true"/>
          <p:nvPr/>
        </p:nvSpPr>
        <p:spPr>
          <a:xfrm rot="0">
            <a:off x="4433272" y="8074214"/>
            <a:ext cx="3606678" cy="872170"/>
          </a:xfrm>
          <a:prstGeom prst="rect">
            <a:avLst/>
          </a:prstGeom>
        </p:spPr>
        <p:txBody>
          <a:bodyPr anchor="t" rtlCol="false" tIns="0" lIns="0" bIns="0" rIns="0">
            <a:spAutoFit/>
          </a:bodyPr>
          <a:lstStyle/>
          <a:p>
            <a:pPr>
              <a:lnSpc>
                <a:spcPts val="3472"/>
              </a:lnSpc>
            </a:pPr>
            <a:r>
              <a:rPr lang="en-US" sz="2967">
                <a:solidFill>
                  <a:srgbClr val="000000"/>
                </a:solidFill>
                <a:latin typeface="Emmali Italics"/>
              </a:rPr>
              <a:t>Internet </a:t>
            </a:r>
          </a:p>
          <a:p>
            <a:pPr>
              <a:lnSpc>
                <a:spcPts val="3472"/>
              </a:lnSpc>
            </a:pPr>
            <a:r>
              <a:rPr lang="en-US" sz="2967">
                <a:solidFill>
                  <a:srgbClr val="000000"/>
                </a:solidFill>
                <a:latin typeface="Emmali Italics"/>
              </a:rPr>
              <a:t>Department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59715" y="-3445465"/>
            <a:ext cx="21259362" cy="10587925"/>
          </a:xfrm>
          <a:custGeom>
            <a:avLst/>
            <a:gdLst/>
            <a:ahLst/>
            <a:cxnLst/>
            <a:rect r="r" b="b" t="t" l="l"/>
            <a:pathLst>
              <a:path h="10587925" w="21259362">
                <a:moveTo>
                  <a:pt x="0" y="0"/>
                </a:moveTo>
                <a:lnTo>
                  <a:pt x="21259362" y="0"/>
                </a:lnTo>
                <a:lnTo>
                  <a:pt x="21259362" y="10587925"/>
                </a:lnTo>
                <a:lnTo>
                  <a:pt x="0" y="10587925"/>
                </a:lnTo>
                <a:lnTo>
                  <a:pt x="0" y="0"/>
                </a:lnTo>
                <a:close/>
              </a:path>
            </a:pathLst>
          </a:custGeom>
          <a:blipFill>
            <a:blip r:embed="rId2"/>
            <a:stretch>
              <a:fillRect l="-2609" t="-12885" r="-9273" b="0"/>
            </a:stretch>
          </a:blipFill>
        </p:spPr>
      </p:sp>
      <p:grpSp>
        <p:nvGrpSpPr>
          <p:cNvPr name="Group 3" id="3"/>
          <p:cNvGrpSpPr/>
          <p:nvPr/>
        </p:nvGrpSpPr>
        <p:grpSpPr>
          <a:xfrm rot="0">
            <a:off x="2009686" y="2369308"/>
            <a:ext cx="4185917" cy="7398826"/>
            <a:chOff x="0" y="0"/>
            <a:chExt cx="1102464" cy="1948662"/>
          </a:xfrm>
        </p:grpSpPr>
        <p:sp>
          <p:nvSpPr>
            <p:cNvPr name="Freeform 4" id="4"/>
            <p:cNvSpPr/>
            <p:nvPr/>
          </p:nvSpPr>
          <p:spPr>
            <a:xfrm flipH="false" flipV="false" rot="0">
              <a:off x="0" y="0"/>
              <a:ext cx="1102464" cy="1948662"/>
            </a:xfrm>
            <a:custGeom>
              <a:avLst/>
              <a:gdLst/>
              <a:ahLst/>
              <a:cxnLst/>
              <a:rect r="r" b="b" t="t" l="l"/>
              <a:pathLst>
                <a:path h="1948662" w="1102464">
                  <a:moveTo>
                    <a:pt x="184952" y="0"/>
                  </a:moveTo>
                  <a:lnTo>
                    <a:pt x="917512" y="0"/>
                  </a:lnTo>
                  <a:cubicBezTo>
                    <a:pt x="1019658" y="0"/>
                    <a:pt x="1102464" y="82806"/>
                    <a:pt x="1102464" y="184952"/>
                  </a:cubicBezTo>
                  <a:lnTo>
                    <a:pt x="1102464" y="1763711"/>
                  </a:lnTo>
                  <a:cubicBezTo>
                    <a:pt x="1102464" y="1812763"/>
                    <a:pt x="1082978" y="1859806"/>
                    <a:pt x="1048293" y="1894491"/>
                  </a:cubicBezTo>
                  <a:cubicBezTo>
                    <a:pt x="1013608" y="1929176"/>
                    <a:pt x="966564" y="1948662"/>
                    <a:pt x="917512" y="1948662"/>
                  </a:cubicBezTo>
                  <a:lnTo>
                    <a:pt x="184952" y="1948662"/>
                  </a:lnTo>
                  <a:cubicBezTo>
                    <a:pt x="135899" y="1948662"/>
                    <a:pt x="88856" y="1929176"/>
                    <a:pt x="54171" y="1894491"/>
                  </a:cubicBezTo>
                  <a:cubicBezTo>
                    <a:pt x="19486" y="1859806"/>
                    <a:pt x="0" y="1812763"/>
                    <a:pt x="0" y="1763711"/>
                  </a:cubicBezTo>
                  <a:lnTo>
                    <a:pt x="0" y="184952"/>
                  </a:lnTo>
                  <a:cubicBezTo>
                    <a:pt x="0" y="135899"/>
                    <a:pt x="19486" y="88856"/>
                    <a:pt x="54171" y="54171"/>
                  </a:cubicBezTo>
                  <a:cubicBezTo>
                    <a:pt x="88856" y="19486"/>
                    <a:pt x="135899" y="0"/>
                    <a:pt x="184952" y="0"/>
                  </a:cubicBezTo>
                  <a:close/>
                </a:path>
              </a:pathLst>
            </a:custGeom>
            <a:solidFill>
              <a:srgbClr val="27503E"/>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122027" y="2403808"/>
            <a:ext cx="4185917" cy="7398826"/>
            <a:chOff x="0" y="0"/>
            <a:chExt cx="1102464" cy="1948662"/>
          </a:xfrm>
        </p:grpSpPr>
        <p:sp>
          <p:nvSpPr>
            <p:cNvPr name="Freeform 7" id="7"/>
            <p:cNvSpPr/>
            <p:nvPr/>
          </p:nvSpPr>
          <p:spPr>
            <a:xfrm flipH="false" flipV="false" rot="0">
              <a:off x="0" y="0"/>
              <a:ext cx="1102464" cy="1948662"/>
            </a:xfrm>
            <a:custGeom>
              <a:avLst/>
              <a:gdLst/>
              <a:ahLst/>
              <a:cxnLst/>
              <a:rect r="r" b="b" t="t" l="l"/>
              <a:pathLst>
                <a:path h="1948662" w="1102464">
                  <a:moveTo>
                    <a:pt x="184952" y="0"/>
                  </a:moveTo>
                  <a:lnTo>
                    <a:pt x="917512" y="0"/>
                  </a:lnTo>
                  <a:cubicBezTo>
                    <a:pt x="1019658" y="0"/>
                    <a:pt x="1102464" y="82806"/>
                    <a:pt x="1102464" y="184952"/>
                  </a:cubicBezTo>
                  <a:lnTo>
                    <a:pt x="1102464" y="1763711"/>
                  </a:lnTo>
                  <a:cubicBezTo>
                    <a:pt x="1102464" y="1812763"/>
                    <a:pt x="1082978" y="1859806"/>
                    <a:pt x="1048293" y="1894491"/>
                  </a:cubicBezTo>
                  <a:cubicBezTo>
                    <a:pt x="1013608" y="1929176"/>
                    <a:pt x="966564" y="1948662"/>
                    <a:pt x="917512" y="1948662"/>
                  </a:cubicBezTo>
                  <a:lnTo>
                    <a:pt x="184952" y="1948662"/>
                  </a:lnTo>
                  <a:cubicBezTo>
                    <a:pt x="135899" y="1948662"/>
                    <a:pt x="88856" y="1929176"/>
                    <a:pt x="54171" y="1894491"/>
                  </a:cubicBezTo>
                  <a:cubicBezTo>
                    <a:pt x="19486" y="1859806"/>
                    <a:pt x="0" y="1812763"/>
                    <a:pt x="0" y="1763711"/>
                  </a:cubicBezTo>
                  <a:lnTo>
                    <a:pt x="0" y="184952"/>
                  </a:lnTo>
                  <a:cubicBezTo>
                    <a:pt x="0" y="135899"/>
                    <a:pt x="19486" y="88856"/>
                    <a:pt x="54171" y="54171"/>
                  </a:cubicBezTo>
                  <a:cubicBezTo>
                    <a:pt x="88856" y="19486"/>
                    <a:pt x="135899" y="0"/>
                    <a:pt x="184952" y="0"/>
                  </a:cubicBezTo>
                  <a:close/>
                </a:path>
              </a:pathLst>
            </a:custGeom>
            <a:solidFill>
              <a:srgbClr val="27503E"/>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040053" y="2369308"/>
            <a:ext cx="4185917" cy="7398826"/>
            <a:chOff x="0" y="0"/>
            <a:chExt cx="1102464" cy="1948662"/>
          </a:xfrm>
        </p:grpSpPr>
        <p:sp>
          <p:nvSpPr>
            <p:cNvPr name="Freeform 10" id="10"/>
            <p:cNvSpPr/>
            <p:nvPr/>
          </p:nvSpPr>
          <p:spPr>
            <a:xfrm flipH="false" flipV="false" rot="0">
              <a:off x="0" y="0"/>
              <a:ext cx="1102464" cy="1948662"/>
            </a:xfrm>
            <a:custGeom>
              <a:avLst/>
              <a:gdLst/>
              <a:ahLst/>
              <a:cxnLst/>
              <a:rect r="r" b="b" t="t" l="l"/>
              <a:pathLst>
                <a:path h="1948662" w="1102464">
                  <a:moveTo>
                    <a:pt x="184952" y="0"/>
                  </a:moveTo>
                  <a:lnTo>
                    <a:pt x="917512" y="0"/>
                  </a:lnTo>
                  <a:cubicBezTo>
                    <a:pt x="1019658" y="0"/>
                    <a:pt x="1102464" y="82806"/>
                    <a:pt x="1102464" y="184952"/>
                  </a:cubicBezTo>
                  <a:lnTo>
                    <a:pt x="1102464" y="1763711"/>
                  </a:lnTo>
                  <a:cubicBezTo>
                    <a:pt x="1102464" y="1812763"/>
                    <a:pt x="1082978" y="1859806"/>
                    <a:pt x="1048293" y="1894491"/>
                  </a:cubicBezTo>
                  <a:cubicBezTo>
                    <a:pt x="1013608" y="1929176"/>
                    <a:pt x="966564" y="1948662"/>
                    <a:pt x="917512" y="1948662"/>
                  </a:cubicBezTo>
                  <a:lnTo>
                    <a:pt x="184952" y="1948662"/>
                  </a:lnTo>
                  <a:cubicBezTo>
                    <a:pt x="135899" y="1948662"/>
                    <a:pt x="88856" y="1929176"/>
                    <a:pt x="54171" y="1894491"/>
                  </a:cubicBezTo>
                  <a:cubicBezTo>
                    <a:pt x="19486" y="1859806"/>
                    <a:pt x="0" y="1812763"/>
                    <a:pt x="0" y="1763711"/>
                  </a:cubicBezTo>
                  <a:lnTo>
                    <a:pt x="0" y="184952"/>
                  </a:lnTo>
                  <a:cubicBezTo>
                    <a:pt x="0" y="135899"/>
                    <a:pt x="19486" y="88856"/>
                    <a:pt x="54171" y="54171"/>
                  </a:cubicBezTo>
                  <a:cubicBezTo>
                    <a:pt x="88856" y="19486"/>
                    <a:pt x="135899" y="0"/>
                    <a:pt x="184952" y="0"/>
                  </a:cubicBezTo>
                  <a:close/>
                </a:path>
              </a:pathLst>
            </a:custGeom>
            <a:solidFill>
              <a:srgbClr val="27503E"/>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5668394"/>
            <a:ext cx="19010700" cy="8037702"/>
            <a:chOff x="0" y="0"/>
            <a:chExt cx="5006933" cy="2116926"/>
          </a:xfrm>
        </p:grpSpPr>
        <p:sp>
          <p:nvSpPr>
            <p:cNvPr name="Freeform 13" id="13"/>
            <p:cNvSpPr/>
            <p:nvPr/>
          </p:nvSpPr>
          <p:spPr>
            <a:xfrm flipH="false" flipV="false" rot="0">
              <a:off x="0" y="0"/>
              <a:ext cx="5006934" cy="2116926"/>
            </a:xfrm>
            <a:custGeom>
              <a:avLst/>
              <a:gdLst/>
              <a:ahLst/>
              <a:cxnLst/>
              <a:rect r="r" b="b" t="t" l="l"/>
              <a:pathLst>
                <a:path h="2116926" w="5006934">
                  <a:moveTo>
                    <a:pt x="0" y="0"/>
                  </a:moveTo>
                  <a:lnTo>
                    <a:pt x="5006934" y="0"/>
                  </a:lnTo>
                  <a:lnTo>
                    <a:pt x="5006934" y="2116926"/>
                  </a:lnTo>
                  <a:lnTo>
                    <a:pt x="0" y="2116926"/>
                  </a:lnTo>
                  <a:lnTo>
                    <a:pt x="0" y="0"/>
                  </a:lnTo>
                </a:path>
              </a:pathLst>
            </a:custGeom>
            <a:solidFill>
              <a:srgbClr val="338461"/>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3665030" y="1848497"/>
            <a:ext cx="986265" cy="986265"/>
          </a:xfrm>
          <a:custGeom>
            <a:avLst/>
            <a:gdLst/>
            <a:ahLst/>
            <a:cxnLst/>
            <a:rect r="r" b="b" t="t" l="l"/>
            <a:pathLst>
              <a:path h="986265" w="986265">
                <a:moveTo>
                  <a:pt x="0" y="0"/>
                </a:moveTo>
                <a:lnTo>
                  <a:pt x="986265" y="0"/>
                </a:lnTo>
                <a:lnTo>
                  <a:pt x="986265" y="986265"/>
                </a:lnTo>
                <a:lnTo>
                  <a:pt x="0" y="9862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3860099" y="1962152"/>
            <a:ext cx="596126" cy="758957"/>
          </a:xfrm>
          <a:custGeom>
            <a:avLst/>
            <a:gdLst/>
            <a:ahLst/>
            <a:cxnLst/>
            <a:rect r="r" b="b" t="t" l="l"/>
            <a:pathLst>
              <a:path h="758957" w="596126">
                <a:moveTo>
                  <a:pt x="0" y="0"/>
                </a:moveTo>
                <a:lnTo>
                  <a:pt x="596126" y="0"/>
                </a:lnTo>
                <a:lnTo>
                  <a:pt x="596126" y="758956"/>
                </a:lnTo>
                <a:lnTo>
                  <a:pt x="0" y="7589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518238" y="2835901"/>
            <a:ext cx="3279848" cy="700340"/>
          </a:xfrm>
          <a:prstGeom prst="rect">
            <a:avLst/>
          </a:prstGeom>
        </p:spPr>
        <p:txBody>
          <a:bodyPr anchor="t" rtlCol="false" tIns="0" lIns="0" bIns="0" rIns="0">
            <a:spAutoFit/>
          </a:bodyPr>
          <a:lstStyle/>
          <a:p>
            <a:pPr algn="ctr">
              <a:lnSpc>
                <a:spcPts val="4973"/>
              </a:lnSpc>
            </a:pPr>
            <a:r>
              <a:rPr lang="en-US" sz="3552">
                <a:solidFill>
                  <a:srgbClr val="FFFFFF"/>
                </a:solidFill>
                <a:latin typeface="Rustic Printed"/>
              </a:rPr>
              <a:t>CREATIVE IDEA</a:t>
            </a:r>
          </a:p>
        </p:txBody>
      </p:sp>
      <p:sp>
        <p:nvSpPr>
          <p:cNvPr name="AutoShape 18" id="18"/>
          <p:cNvSpPr/>
          <p:nvPr/>
        </p:nvSpPr>
        <p:spPr>
          <a:xfrm>
            <a:off x="2634284" y="3560053"/>
            <a:ext cx="3047757" cy="0"/>
          </a:xfrm>
          <a:prstGeom prst="line">
            <a:avLst/>
          </a:prstGeom>
          <a:ln cap="flat" w="19050">
            <a:solidFill>
              <a:srgbClr val="FFFFFF"/>
            </a:solidFill>
            <a:prstDash val="solid"/>
            <a:headEnd type="oval" len="lg" w="lg"/>
            <a:tailEnd type="oval" len="lg" w="lg"/>
          </a:ln>
        </p:spPr>
      </p:sp>
      <p:sp>
        <p:nvSpPr>
          <p:cNvPr name="TextBox 19" id="19"/>
          <p:cNvSpPr txBox="true"/>
          <p:nvPr/>
        </p:nvSpPr>
        <p:spPr>
          <a:xfrm rot="0">
            <a:off x="2567177" y="3917075"/>
            <a:ext cx="3181970" cy="5232603"/>
          </a:xfrm>
          <a:prstGeom prst="rect">
            <a:avLst/>
          </a:prstGeom>
        </p:spPr>
        <p:txBody>
          <a:bodyPr anchor="t" rtlCol="false" tIns="0" lIns="0" bIns="0" rIns="0">
            <a:spAutoFit/>
          </a:bodyPr>
          <a:lstStyle/>
          <a:p>
            <a:pPr algn="ctr">
              <a:lnSpc>
                <a:spcPts val="3488"/>
              </a:lnSpc>
            </a:pPr>
            <a:r>
              <a:rPr lang="en-US" sz="2492">
                <a:solidFill>
                  <a:srgbClr val="FFFFFF"/>
                </a:solidFill>
                <a:latin typeface="Emmali"/>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20" id="20"/>
          <p:cNvSpPr/>
          <p:nvPr/>
        </p:nvSpPr>
        <p:spPr>
          <a:xfrm flipH="false" flipV="false" rot="0">
            <a:off x="8650867" y="1848497"/>
            <a:ext cx="986265" cy="986265"/>
          </a:xfrm>
          <a:custGeom>
            <a:avLst/>
            <a:gdLst/>
            <a:ahLst/>
            <a:cxnLst/>
            <a:rect r="r" b="b" t="t" l="l"/>
            <a:pathLst>
              <a:path h="986265" w="986265">
                <a:moveTo>
                  <a:pt x="0" y="0"/>
                </a:moveTo>
                <a:lnTo>
                  <a:pt x="986266" y="0"/>
                </a:lnTo>
                <a:lnTo>
                  <a:pt x="986266" y="986265"/>
                </a:lnTo>
                <a:lnTo>
                  <a:pt x="0" y="9862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21" id="21"/>
          <p:cNvSpPr/>
          <p:nvPr/>
        </p:nvSpPr>
        <p:spPr>
          <a:xfrm flipV="true">
            <a:off x="7419494" y="3545766"/>
            <a:ext cx="3449012" cy="9525"/>
          </a:xfrm>
          <a:prstGeom prst="line">
            <a:avLst/>
          </a:prstGeom>
          <a:ln cap="flat" w="19050">
            <a:solidFill>
              <a:srgbClr val="FFFFFF"/>
            </a:solidFill>
            <a:prstDash val="solid"/>
            <a:headEnd type="oval" len="lg" w="lg"/>
            <a:tailEnd type="oval" len="lg" w="lg"/>
          </a:ln>
        </p:spPr>
      </p:sp>
      <p:sp>
        <p:nvSpPr>
          <p:cNvPr name="Freeform 22" id="22"/>
          <p:cNvSpPr/>
          <p:nvPr/>
        </p:nvSpPr>
        <p:spPr>
          <a:xfrm flipH="false" flipV="false" rot="0">
            <a:off x="8777904" y="2097261"/>
            <a:ext cx="732192" cy="488738"/>
          </a:xfrm>
          <a:custGeom>
            <a:avLst/>
            <a:gdLst/>
            <a:ahLst/>
            <a:cxnLst/>
            <a:rect r="r" b="b" t="t" l="l"/>
            <a:pathLst>
              <a:path h="488738" w="732192">
                <a:moveTo>
                  <a:pt x="0" y="0"/>
                </a:moveTo>
                <a:lnTo>
                  <a:pt x="732192" y="0"/>
                </a:lnTo>
                <a:lnTo>
                  <a:pt x="732192" y="488738"/>
                </a:lnTo>
                <a:lnTo>
                  <a:pt x="0" y="4887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7553015" y="3917075"/>
            <a:ext cx="3181970" cy="5232603"/>
          </a:xfrm>
          <a:prstGeom prst="rect">
            <a:avLst/>
          </a:prstGeom>
        </p:spPr>
        <p:txBody>
          <a:bodyPr anchor="t" rtlCol="false" tIns="0" lIns="0" bIns="0" rIns="0">
            <a:spAutoFit/>
          </a:bodyPr>
          <a:lstStyle/>
          <a:p>
            <a:pPr algn="ctr">
              <a:lnSpc>
                <a:spcPts val="3488"/>
              </a:lnSpc>
            </a:pPr>
            <a:r>
              <a:rPr lang="en-US" sz="2492">
                <a:solidFill>
                  <a:srgbClr val="FFFFFF"/>
                </a:solidFill>
                <a:latin typeface="Emmali"/>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24" id="24"/>
          <p:cNvSpPr/>
          <p:nvPr/>
        </p:nvSpPr>
        <p:spPr>
          <a:xfrm flipH="false" flipV="false" rot="0">
            <a:off x="13639879" y="1848497"/>
            <a:ext cx="986265" cy="986265"/>
          </a:xfrm>
          <a:custGeom>
            <a:avLst/>
            <a:gdLst/>
            <a:ahLst/>
            <a:cxnLst/>
            <a:rect r="r" b="b" t="t" l="l"/>
            <a:pathLst>
              <a:path h="986265" w="986265">
                <a:moveTo>
                  <a:pt x="0" y="0"/>
                </a:moveTo>
                <a:lnTo>
                  <a:pt x="986265" y="0"/>
                </a:lnTo>
                <a:lnTo>
                  <a:pt x="986265" y="986265"/>
                </a:lnTo>
                <a:lnTo>
                  <a:pt x="0" y="9862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25" id="25"/>
          <p:cNvSpPr/>
          <p:nvPr/>
        </p:nvSpPr>
        <p:spPr>
          <a:xfrm flipV="true">
            <a:off x="12408506" y="3473146"/>
            <a:ext cx="3449012" cy="9525"/>
          </a:xfrm>
          <a:prstGeom prst="line">
            <a:avLst/>
          </a:prstGeom>
          <a:ln cap="flat" w="19050">
            <a:solidFill>
              <a:srgbClr val="FFFFFF"/>
            </a:solidFill>
            <a:prstDash val="solid"/>
            <a:headEnd type="oval" len="lg" w="lg"/>
            <a:tailEnd type="oval" len="lg" w="lg"/>
          </a:ln>
        </p:spPr>
      </p:sp>
      <p:sp>
        <p:nvSpPr>
          <p:cNvPr name="Freeform 26" id="26"/>
          <p:cNvSpPr/>
          <p:nvPr/>
        </p:nvSpPr>
        <p:spPr>
          <a:xfrm flipH="false" flipV="false" rot="0">
            <a:off x="13832029" y="1997483"/>
            <a:ext cx="663265" cy="688294"/>
          </a:xfrm>
          <a:custGeom>
            <a:avLst/>
            <a:gdLst/>
            <a:ahLst/>
            <a:cxnLst/>
            <a:rect r="r" b="b" t="t" l="l"/>
            <a:pathLst>
              <a:path h="688294" w="663265">
                <a:moveTo>
                  <a:pt x="0" y="0"/>
                </a:moveTo>
                <a:lnTo>
                  <a:pt x="663266" y="0"/>
                </a:lnTo>
                <a:lnTo>
                  <a:pt x="663266" y="688294"/>
                </a:lnTo>
                <a:lnTo>
                  <a:pt x="0" y="6882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7" id="27"/>
          <p:cNvSpPr txBox="true"/>
          <p:nvPr/>
        </p:nvSpPr>
        <p:spPr>
          <a:xfrm rot="0">
            <a:off x="11984220" y="2854951"/>
            <a:ext cx="4358885" cy="575059"/>
          </a:xfrm>
          <a:prstGeom prst="rect">
            <a:avLst/>
          </a:prstGeom>
        </p:spPr>
        <p:txBody>
          <a:bodyPr anchor="t" rtlCol="false" tIns="0" lIns="0" bIns="0" rIns="0">
            <a:spAutoFit/>
          </a:bodyPr>
          <a:lstStyle/>
          <a:p>
            <a:pPr algn="ctr">
              <a:lnSpc>
                <a:spcPts val="4003"/>
              </a:lnSpc>
            </a:pPr>
            <a:r>
              <a:rPr lang="en-US" sz="2859">
                <a:solidFill>
                  <a:srgbClr val="FFFFFF"/>
                </a:solidFill>
                <a:latin typeface="Rustic Printed"/>
              </a:rPr>
              <a:t>BUSINESS DEVELOPMENT</a:t>
            </a:r>
          </a:p>
        </p:txBody>
      </p:sp>
      <p:sp>
        <p:nvSpPr>
          <p:cNvPr name="TextBox 28" id="28"/>
          <p:cNvSpPr txBox="true"/>
          <p:nvPr/>
        </p:nvSpPr>
        <p:spPr>
          <a:xfrm rot="0">
            <a:off x="12542027" y="3917075"/>
            <a:ext cx="3181970" cy="5232603"/>
          </a:xfrm>
          <a:prstGeom prst="rect">
            <a:avLst/>
          </a:prstGeom>
        </p:spPr>
        <p:txBody>
          <a:bodyPr anchor="t" rtlCol="false" tIns="0" lIns="0" bIns="0" rIns="0">
            <a:spAutoFit/>
          </a:bodyPr>
          <a:lstStyle/>
          <a:p>
            <a:pPr algn="ctr">
              <a:lnSpc>
                <a:spcPts val="3488"/>
              </a:lnSpc>
            </a:pPr>
            <a:r>
              <a:rPr lang="en-US" sz="2492">
                <a:solidFill>
                  <a:srgbClr val="FFFFFF"/>
                </a:solidFill>
                <a:latin typeface="Emmali"/>
              </a:rPr>
              <a:t>Lorem ipsum dolor sit amet, consectetur adipiscing elit, sed do eiusmod tempor incididunt ut labore et dolore magna aliqua. Ut enim ad minim veniam, quis nostrud exercitation ullamco laboris nisi ut aliquip ex ea commodo consequat.</a:t>
            </a:r>
          </a:p>
        </p:txBody>
      </p:sp>
      <p:sp>
        <p:nvSpPr>
          <p:cNvPr name="Freeform 29" id="29"/>
          <p:cNvSpPr/>
          <p:nvPr/>
        </p:nvSpPr>
        <p:spPr>
          <a:xfrm flipH="false" flipV="false" rot="-5400000">
            <a:off x="14465086" y="4028522"/>
            <a:ext cx="7645829" cy="6227875"/>
          </a:xfrm>
          <a:custGeom>
            <a:avLst/>
            <a:gdLst/>
            <a:ahLst/>
            <a:cxnLst/>
            <a:rect r="r" b="b" t="t" l="l"/>
            <a:pathLst>
              <a:path h="6227875" w="7645829">
                <a:moveTo>
                  <a:pt x="0" y="0"/>
                </a:moveTo>
                <a:lnTo>
                  <a:pt x="7645828" y="0"/>
                </a:lnTo>
                <a:lnTo>
                  <a:pt x="7645828" y="6227875"/>
                </a:lnTo>
                <a:lnTo>
                  <a:pt x="0" y="62278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true" flipV="true" rot="-5400000">
            <a:off x="-2336239" y="2829112"/>
            <a:ext cx="5682648" cy="4628775"/>
          </a:xfrm>
          <a:custGeom>
            <a:avLst/>
            <a:gdLst/>
            <a:ahLst/>
            <a:cxnLst/>
            <a:rect r="r" b="b" t="t" l="l"/>
            <a:pathLst>
              <a:path h="4628775" w="5682648">
                <a:moveTo>
                  <a:pt x="5682648" y="4628776"/>
                </a:moveTo>
                <a:lnTo>
                  <a:pt x="0" y="4628776"/>
                </a:lnTo>
                <a:lnTo>
                  <a:pt x="0" y="0"/>
                </a:lnTo>
                <a:lnTo>
                  <a:pt x="5682648" y="0"/>
                </a:lnTo>
                <a:lnTo>
                  <a:pt x="5682648" y="4628776"/>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1" id="31"/>
          <p:cNvSpPr txBox="true"/>
          <p:nvPr/>
        </p:nvSpPr>
        <p:spPr>
          <a:xfrm rot="0">
            <a:off x="6923618" y="2791856"/>
            <a:ext cx="4440764" cy="700340"/>
          </a:xfrm>
          <a:prstGeom prst="rect">
            <a:avLst/>
          </a:prstGeom>
        </p:spPr>
        <p:txBody>
          <a:bodyPr anchor="t" rtlCol="false" tIns="0" lIns="0" bIns="0" rIns="0">
            <a:spAutoFit/>
          </a:bodyPr>
          <a:lstStyle/>
          <a:p>
            <a:pPr algn="ctr">
              <a:lnSpc>
                <a:spcPts val="4973"/>
              </a:lnSpc>
            </a:pPr>
            <a:r>
              <a:rPr lang="en-US" sz="3552">
                <a:solidFill>
                  <a:srgbClr val="FFFFFF"/>
                </a:solidFill>
                <a:latin typeface="Rustic Printed"/>
              </a:rPr>
              <a:t>DIGITAL MARKETING</a:t>
            </a:r>
          </a:p>
        </p:txBody>
      </p:sp>
      <p:sp>
        <p:nvSpPr>
          <p:cNvPr name="TextBox 32" id="32"/>
          <p:cNvSpPr txBox="true"/>
          <p:nvPr/>
        </p:nvSpPr>
        <p:spPr>
          <a:xfrm rot="0">
            <a:off x="4102645" y="-182367"/>
            <a:ext cx="9334643" cy="1951716"/>
          </a:xfrm>
          <a:prstGeom prst="rect">
            <a:avLst/>
          </a:prstGeom>
        </p:spPr>
        <p:txBody>
          <a:bodyPr anchor="t" rtlCol="false" tIns="0" lIns="0" bIns="0" rIns="0">
            <a:spAutoFit/>
          </a:bodyPr>
          <a:lstStyle/>
          <a:p>
            <a:pPr algn="ctr">
              <a:lnSpc>
                <a:spcPts val="13700"/>
              </a:lnSpc>
            </a:pPr>
            <a:r>
              <a:rPr lang="en-US" sz="9785">
                <a:solidFill>
                  <a:srgbClr val="FFFFFF"/>
                </a:solidFill>
                <a:latin typeface="Rustic Printed"/>
              </a:rPr>
              <a:t>OUR SERVICE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alphaModFix amt="8999"/>
            </a:blip>
            <a:stretch>
              <a:fillRect l="0" t="-9222" r="0" b="-9222"/>
            </a:stretch>
          </a:blipFill>
        </p:spPr>
      </p:sp>
      <p:sp>
        <p:nvSpPr>
          <p:cNvPr name="Freeform 3" id="3"/>
          <p:cNvSpPr/>
          <p:nvPr/>
        </p:nvSpPr>
        <p:spPr>
          <a:xfrm flipH="false" flipV="false" rot="0">
            <a:off x="2646729" y="3020882"/>
            <a:ext cx="1072391" cy="996639"/>
          </a:xfrm>
          <a:custGeom>
            <a:avLst/>
            <a:gdLst/>
            <a:ahLst/>
            <a:cxnLst/>
            <a:rect r="r" b="b" t="t" l="l"/>
            <a:pathLst>
              <a:path h="996639" w="1072391">
                <a:moveTo>
                  <a:pt x="0" y="0"/>
                </a:moveTo>
                <a:lnTo>
                  <a:pt x="1072390" y="0"/>
                </a:lnTo>
                <a:lnTo>
                  <a:pt x="1072390" y="996639"/>
                </a:lnTo>
                <a:lnTo>
                  <a:pt x="0" y="9966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631338" y="3054146"/>
            <a:ext cx="1063988" cy="988829"/>
          </a:xfrm>
          <a:custGeom>
            <a:avLst/>
            <a:gdLst/>
            <a:ahLst/>
            <a:cxnLst/>
            <a:rect r="r" b="b" t="t" l="l"/>
            <a:pathLst>
              <a:path h="988829" w="1063988">
                <a:moveTo>
                  <a:pt x="0" y="0"/>
                </a:moveTo>
                <a:lnTo>
                  <a:pt x="1063988" y="0"/>
                </a:lnTo>
                <a:lnTo>
                  <a:pt x="1063988" y="988830"/>
                </a:lnTo>
                <a:lnTo>
                  <a:pt x="0" y="9888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12348" y="3020882"/>
            <a:ext cx="1072391" cy="996639"/>
          </a:xfrm>
          <a:custGeom>
            <a:avLst/>
            <a:gdLst/>
            <a:ahLst/>
            <a:cxnLst/>
            <a:rect r="r" b="b" t="t" l="l"/>
            <a:pathLst>
              <a:path h="996639" w="1072391">
                <a:moveTo>
                  <a:pt x="0" y="0"/>
                </a:moveTo>
                <a:lnTo>
                  <a:pt x="1072391" y="0"/>
                </a:lnTo>
                <a:lnTo>
                  <a:pt x="1072391" y="996639"/>
                </a:lnTo>
                <a:lnTo>
                  <a:pt x="0" y="9966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flipV="true">
            <a:off x="6182119" y="3650650"/>
            <a:ext cx="0" cy="3615468"/>
          </a:xfrm>
          <a:prstGeom prst="line">
            <a:avLst/>
          </a:prstGeom>
          <a:ln cap="flat" w="19050">
            <a:solidFill>
              <a:srgbClr val="000000"/>
            </a:solidFill>
            <a:prstDash val="solid"/>
            <a:headEnd type="none" len="sm" w="sm"/>
            <a:tailEnd type="none" len="sm" w="sm"/>
          </a:ln>
        </p:spPr>
      </p:sp>
      <p:sp>
        <p:nvSpPr>
          <p:cNvPr name="AutoShape 7" id="7"/>
          <p:cNvSpPr/>
          <p:nvPr/>
        </p:nvSpPr>
        <p:spPr>
          <a:xfrm flipV="true">
            <a:off x="12188124" y="3650650"/>
            <a:ext cx="0" cy="3615468"/>
          </a:xfrm>
          <a:prstGeom prst="line">
            <a:avLst/>
          </a:prstGeom>
          <a:ln cap="flat" w="19050">
            <a:solidFill>
              <a:srgbClr val="000000"/>
            </a:solidFill>
            <a:prstDash val="solid"/>
            <a:headEnd type="none" len="sm" w="sm"/>
            <a:tailEnd type="none" len="sm" w="sm"/>
          </a:ln>
        </p:spPr>
      </p:sp>
      <p:grpSp>
        <p:nvGrpSpPr>
          <p:cNvPr name="Group 8" id="8"/>
          <p:cNvGrpSpPr/>
          <p:nvPr/>
        </p:nvGrpSpPr>
        <p:grpSpPr>
          <a:xfrm rot="0">
            <a:off x="0" y="-6553280"/>
            <a:ext cx="16203092" cy="8488927"/>
            <a:chOff x="0" y="0"/>
            <a:chExt cx="21604123" cy="11318569"/>
          </a:xfrm>
        </p:grpSpPr>
        <p:grpSp>
          <p:nvGrpSpPr>
            <p:cNvPr name="Group 9" id="9"/>
            <p:cNvGrpSpPr/>
            <p:nvPr/>
          </p:nvGrpSpPr>
          <p:grpSpPr>
            <a:xfrm rot="0">
              <a:off x="0" y="0"/>
              <a:ext cx="21604123" cy="10802062"/>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path>
                </a:pathLst>
              </a:custGeom>
              <a:solidFill>
                <a:srgbClr val="338461"/>
              </a:solidFill>
            </p:spPr>
          </p:sp>
          <p:sp>
            <p:nvSpPr>
              <p:cNvPr name="TextBox 11" id="11"/>
              <p:cNvSpPr txBox="true"/>
              <p:nvPr/>
            </p:nvSpPr>
            <p:spPr>
              <a:xfrm>
                <a:off x="0" y="-47625"/>
                <a:ext cx="698500" cy="454025"/>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flipV="true">
              <a:off x="14519970" y="8009644"/>
              <a:ext cx="3118605" cy="3118605"/>
            </a:xfrm>
            <a:prstGeom prst="line">
              <a:avLst/>
            </a:prstGeom>
            <a:ln cap="flat" w="538309">
              <a:solidFill>
                <a:srgbClr val="FFFFFF"/>
              </a:solidFill>
              <a:prstDash val="solid"/>
              <a:headEnd type="none" len="sm" w="sm"/>
              <a:tailEnd type="none" len="sm" w="sm"/>
            </a:ln>
          </p:spPr>
        </p:sp>
        <p:sp>
          <p:nvSpPr>
            <p:cNvPr name="AutoShape 13" id="13"/>
            <p:cNvSpPr/>
            <p:nvPr/>
          </p:nvSpPr>
          <p:spPr>
            <a:xfrm flipV="true">
              <a:off x="12770347" y="8009644"/>
              <a:ext cx="3118605" cy="3118605"/>
            </a:xfrm>
            <a:prstGeom prst="line">
              <a:avLst/>
            </a:prstGeom>
            <a:ln cap="flat" w="538309">
              <a:solidFill>
                <a:srgbClr val="FFFFFF"/>
              </a:solidFill>
              <a:prstDash val="solid"/>
              <a:headEnd type="none" len="sm" w="sm"/>
              <a:tailEnd type="none" len="sm" w="sm"/>
            </a:ln>
          </p:spPr>
        </p:sp>
        <p:sp>
          <p:nvSpPr>
            <p:cNvPr name="AutoShape 14" id="14"/>
            <p:cNvSpPr/>
            <p:nvPr/>
          </p:nvSpPr>
          <p:spPr>
            <a:xfrm flipV="true">
              <a:off x="11020724" y="8009644"/>
              <a:ext cx="3118605" cy="3118605"/>
            </a:xfrm>
            <a:prstGeom prst="line">
              <a:avLst/>
            </a:prstGeom>
            <a:ln cap="flat" w="538309">
              <a:solidFill>
                <a:srgbClr val="FFFFFF"/>
              </a:solidFill>
              <a:prstDash val="solid"/>
              <a:headEnd type="none" len="sm" w="sm"/>
              <a:tailEnd type="none" len="sm" w="sm"/>
            </a:ln>
          </p:spPr>
        </p:sp>
      </p:grpSp>
      <p:sp>
        <p:nvSpPr>
          <p:cNvPr name="TextBox 15" id="15"/>
          <p:cNvSpPr txBox="true"/>
          <p:nvPr/>
        </p:nvSpPr>
        <p:spPr>
          <a:xfrm rot="0">
            <a:off x="6715519" y="4515673"/>
            <a:ext cx="4895625" cy="2750445"/>
          </a:xfrm>
          <a:prstGeom prst="rect">
            <a:avLst/>
          </a:prstGeom>
        </p:spPr>
        <p:txBody>
          <a:bodyPr anchor="t" rtlCol="false" tIns="0" lIns="0" bIns="0" rIns="0">
            <a:spAutoFit/>
          </a:bodyPr>
          <a:lstStyle/>
          <a:p>
            <a:pPr algn="ctr">
              <a:lnSpc>
                <a:spcPts val="4455"/>
              </a:lnSpc>
            </a:pPr>
            <a:r>
              <a:rPr lang="en-US" sz="3182">
                <a:solidFill>
                  <a:srgbClr val="27503E"/>
                </a:solidFill>
                <a:latin typeface="Emmali"/>
              </a:rPr>
              <a:t>Lorem ipsum dolor sit amet, consectetur adipiscing elit, sed do eiusmod tempor incididunt ut labore et dolore magna aliqua.</a:t>
            </a:r>
          </a:p>
        </p:txBody>
      </p:sp>
      <p:sp>
        <p:nvSpPr>
          <p:cNvPr name="TextBox 16" id="16"/>
          <p:cNvSpPr txBox="true"/>
          <p:nvPr/>
        </p:nvSpPr>
        <p:spPr>
          <a:xfrm rot="0">
            <a:off x="715780" y="4494403"/>
            <a:ext cx="4934289" cy="2771715"/>
          </a:xfrm>
          <a:prstGeom prst="rect">
            <a:avLst/>
          </a:prstGeom>
        </p:spPr>
        <p:txBody>
          <a:bodyPr anchor="t" rtlCol="false" tIns="0" lIns="0" bIns="0" rIns="0">
            <a:spAutoFit/>
          </a:bodyPr>
          <a:lstStyle/>
          <a:p>
            <a:pPr algn="ctr">
              <a:lnSpc>
                <a:spcPts val="4490"/>
              </a:lnSpc>
            </a:pPr>
            <a:r>
              <a:rPr lang="en-US" sz="3207">
                <a:solidFill>
                  <a:srgbClr val="27503E"/>
                </a:solidFill>
                <a:latin typeface="Emmali"/>
              </a:rPr>
              <a:t>Lorem ipsum dolor sit amet, consectetur adipiscing elit, sed do eiusmod tempor incididunt ut labore et dolore magna aliqua.</a:t>
            </a:r>
          </a:p>
        </p:txBody>
      </p:sp>
      <p:sp>
        <p:nvSpPr>
          <p:cNvPr name="TextBox 17" id="17"/>
          <p:cNvSpPr txBox="true"/>
          <p:nvPr/>
        </p:nvSpPr>
        <p:spPr>
          <a:xfrm rot="0">
            <a:off x="12481399" y="4494403"/>
            <a:ext cx="4934289" cy="2771715"/>
          </a:xfrm>
          <a:prstGeom prst="rect">
            <a:avLst/>
          </a:prstGeom>
        </p:spPr>
        <p:txBody>
          <a:bodyPr anchor="t" rtlCol="false" tIns="0" lIns="0" bIns="0" rIns="0">
            <a:spAutoFit/>
          </a:bodyPr>
          <a:lstStyle/>
          <a:p>
            <a:pPr algn="ctr">
              <a:lnSpc>
                <a:spcPts val="4490"/>
              </a:lnSpc>
            </a:pPr>
            <a:r>
              <a:rPr lang="en-US" sz="3207">
                <a:solidFill>
                  <a:srgbClr val="27503E"/>
                </a:solidFill>
                <a:latin typeface="Emmali"/>
              </a:rPr>
              <a:t>Lorem ipsum dolor sit amet, consectetur adipiscing elit, sed do eiusmod tempor incididunt ut labore et dolore magna aliqua.</a:t>
            </a:r>
          </a:p>
        </p:txBody>
      </p:sp>
      <p:sp>
        <p:nvSpPr>
          <p:cNvPr name="TextBox 18" id="18"/>
          <p:cNvSpPr txBox="true"/>
          <p:nvPr/>
        </p:nvSpPr>
        <p:spPr>
          <a:xfrm rot="0">
            <a:off x="196912" y="-419100"/>
            <a:ext cx="9498414" cy="1790151"/>
          </a:xfrm>
          <a:prstGeom prst="rect">
            <a:avLst/>
          </a:prstGeom>
        </p:spPr>
        <p:txBody>
          <a:bodyPr anchor="t" rtlCol="false" tIns="0" lIns="0" bIns="0" rIns="0">
            <a:spAutoFit/>
          </a:bodyPr>
          <a:lstStyle/>
          <a:p>
            <a:pPr>
              <a:lnSpc>
                <a:spcPts val="12630"/>
              </a:lnSpc>
            </a:pPr>
            <a:r>
              <a:rPr lang="en-US" sz="9021">
                <a:solidFill>
                  <a:srgbClr val="FFFFFF"/>
                </a:solidFill>
                <a:latin typeface="Rustic Printed"/>
              </a:rPr>
              <a:t>WHY CHOOSE US?</a:t>
            </a:r>
          </a:p>
        </p:txBody>
      </p:sp>
      <p:sp>
        <p:nvSpPr>
          <p:cNvPr name="Freeform 19" id="19"/>
          <p:cNvSpPr/>
          <p:nvPr/>
        </p:nvSpPr>
        <p:spPr>
          <a:xfrm flipH="false" flipV="false" rot="-5400000">
            <a:off x="14987222" y="5754291"/>
            <a:ext cx="5365378" cy="4370344"/>
          </a:xfrm>
          <a:custGeom>
            <a:avLst/>
            <a:gdLst/>
            <a:ahLst/>
            <a:cxnLst/>
            <a:rect r="r" b="b" t="t" l="l"/>
            <a:pathLst>
              <a:path h="4370344" w="5365378">
                <a:moveTo>
                  <a:pt x="0" y="0"/>
                </a:moveTo>
                <a:lnTo>
                  <a:pt x="5365378" y="0"/>
                </a:lnTo>
                <a:lnTo>
                  <a:pt x="5365378" y="4370344"/>
                </a:lnTo>
                <a:lnTo>
                  <a:pt x="0" y="43703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588732" y="14911562"/>
            <a:ext cx="15977594" cy="800129"/>
            <a:chOff x="0" y="0"/>
            <a:chExt cx="4208091" cy="210734"/>
          </a:xfrm>
        </p:grpSpPr>
        <p:sp>
          <p:nvSpPr>
            <p:cNvPr name="Freeform 3" id="3"/>
            <p:cNvSpPr/>
            <p:nvPr/>
          </p:nvSpPr>
          <p:spPr>
            <a:xfrm flipH="false" flipV="false" rot="0">
              <a:off x="0" y="0"/>
              <a:ext cx="4208090" cy="210734"/>
            </a:xfrm>
            <a:custGeom>
              <a:avLst/>
              <a:gdLst/>
              <a:ahLst/>
              <a:cxnLst/>
              <a:rect r="r" b="b" t="t" l="l"/>
              <a:pathLst>
                <a:path h="210734" w="4208090">
                  <a:moveTo>
                    <a:pt x="0" y="0"/>
                  </a:moveTo>
                  <a:lnTo>
                    <a:pt x="4208090" y="0"/>
                  </a:lnTo>
                  <a:lnTo>
                    <a:pt x="4208090" y="210734"/>
                  </a:lnTo>
                  <a:lnTo>
                    <a:pt x="0" y="210734"/>
                  </a:lnTo>
                  <a:lnTo>
                    <a:pt x="0" y="0"/>
                  </a:lnTo>
                </a:path>
              </a:pathLst>
            </a:custGeom>
            <a:solidFill>
              <a:srgbClr val="67A88C"/>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2689" y="5143500"/>
            <a:ext cx="11034583" cy="2179330"/>
          </a:xfrm>
          <a:custGeom>
            <a:avLst/>
            <a:gdLst/>
            <a:ahLst/>
            <a:cxnLst/>
            <a:rect r="r" b="b" t="t" l="l"/>
            <a:pathLst>
              <a:path h="2179330" w="11034583">
                <a:moveTo>
                  <a:pt x="0" y="0"/>
                </a:moveTo>
                <a:lnTo>
                  <a:pt x="11034583" y="0"/>
                </a:lnTo>
                <a:lnTo>
                  <a:pt x="11034583" y="2179330"/>
                </a:lnTo>
                <a:lnTo>
                  <a:pt x="0" y="2179330"/>
                </a:lnTo>
                <a:lnTo>
                  <a:pt x="0" y="0"/>
                </a:lnTo>
                <a:close/>
              </a:path>
            </a:pathLst>
          </a:custGeom>
          <a:blipFill>
            <a:blip r:embed="rId2"/>
            <a:stretch>
              <a:fillRect l="0" t="0" r="0" b="0"/>
            </a:stretch>
          </a:blipFill>
        </p:spPr>
      </p:sp>
      <p:sp>
        <p:nvSpPr>
          <p:cNvPr name="Freeform 6" id="6"/>
          <p:cNvSpPr/>
          <p:nvPr/>
        </p:nvSpPr>
        <p:spPr>
          <a:xfrm flipH="false" flipV="false" rot="-5400000">
            <a:off x="9442244" y="953885"/>
            <a:ext cx="10287000" cy="8379229"/>
          </a:xfrm>
          <a:custGeom>
            <a:avLst/>
            <a:gdLst/>
            <a:ahLst/>
            <a:cxnLst/>
            <a:rect r="r" b="b" t="t" l="l"/>
            <a:pathLst>
              <a:path h="8379229" w="10287000">
                <a:moveTo>
                  <a:pt x="0" y="0"/>
                </a:moveTo>
                <a:lnTo>
                  <a:pt x="10287000" y="0"/>
                </a:lnTo>
                <a:lnTo>
                  <a:pt x="10287000" y="8379230"/>
                </a:lnTo>
                <a:lnTo>
                  <a:pt x="0" y="8379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363340" y="2818502"/>
            <a:ext cx="11397922" cy="3868048"/>
            <a:chOff x="0" y="0"/>
            <a:chExt cx="3001922" cy="1018745"/>
          </a:xfrm>
        </p:grpSpPr>
        <p:sp>
          <p:nvSpPr>
            <p:cNvPr name="Freeform 8" id="8"/>
            <p:cNvSpPr/>
            <p:nvPr/>
          </p:nvSpPr>
          <p:spPr>
            <a:xfrm flipH="false" flipV="false" rot="0">
              <a:off x="0" y="0"/>
              <a:ext cx="3001922" cy="1018745"/>
            </a:xfrm>
            <a:custGeom>
              <a:avLst/>
              <a:gdLst/>
              <a:ahLst/>
              <a:cxnLst/>
              <a:rect r="r" b="b" t="t" l="l"/>
              <a:pathLst>
                <a:path h="1018745" w="3001922">
                  <a:moveTo>
                    <a:pt x="0" y="0"/>
                  </a:moveTo>
                  <a:lnTo>
                    <a:pt x="3001922" y="0"/>
                  </a:lnTo>
                  <a:lnTo>
                    <a:pt x="3001922" y="1018745"/>
                  </a:lnTo>
                  <a:lnTo>
                    <a:pt x="0" y="1018745"/>
                  </a:lnTo>
                  <a:lnTo>
                    <a:pt x="0" y="0"/>
                  </a:lnTo>
                </a:path>
              </a:pathLst>
            </a:custGeom>
            <a:solidFill>
              <a:srgbClr val="27503E"/>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44453" y="3272605"/>
            <a:ext cx="9982337" cy="2397867"/>
          </a:xfrm>
          <a:prstGeom prst="rect">
            <a:avLst/>
          </a:prstGeom>
        </p:spPr>
        <p:txBody>
          <a:bodyPr anchor="t" rtlCol="false" tIns="0" lIns="0" bIns="0" rIns="0">
            <a:spAutoFit/>
          </a:bodyPr>
          <a:lstStyle/>
          <a:p>
            <a:pPr algn="ctr">
              <a:lnSpc>
                <a:spcPts val="16934"/>
              </a:lnSpc>
            </a:pPr>
            <a:r>
              <a:rPr lang="en-US" sz="12095">
                <a:solidFill>
                  <a:srgbClr val="FFFFFF"/>
                </a:solidFill>
                <a:latin typeface="Rustic Printed"/>
              </a:rPr>
              <a:t>OUR PROJECT</a:t>
            </a:r>
          </a:p>
        </p:txBody>
      </p:sp>
      <p:grpSp>
        <p:nvGrpSpPr>
          <p:cNvPr name="Group 11" id="11"/>
          <p:cNvGrpSpPr/>
          <p:nvPr/>
        </p:nvGrpSpPr>
        <p:grpSpPr>
          <a:xfrm rot="0">
            <a:off x="-1887434" y="0"/>
            <a:ext cx="15977594" cy="800129"/>
            <a:chOff x="0" y="0"/>
            <a:chExt cx="4208091" cy="210734"/>
          </a:xfrm>
        </p:grpSpPr>
        <p:sp>
          <p:nvSpPr>
            <p:cNvPr name="Freeform 12" id="12"/>
            <p:cNvSpPr/>
            <p:nvPr/>
          </p:nvSpPr>
          <p:spPr>
            <a:xfrm flipH="false" flipV="false" rot="0">
              <a:off x="0" y="0"/>
              <a:ext cx="4208090" cy="210734"/>
            </a:xfrm>
            <a:custGeom>
              <a:avLst/>
              <a:gdLst/>
              <a:ahLst/>
              <a:cxnLst/>
              <a:rect r="r" b="b" t="t" l="l"/>
              <a:pathLst>
                <a:path h="210734" w="4208090">
                  <a:moveTo>
                    <a:pt x="0" y="0"/>
                  </a:moveTo>
                  <a:lnTo>
                    <a:pt x="4208090" y="0"/>
                  </a:lnTo>
                  <a:lnTo>
                    <a:pt x="4208090" y="210734"/>
                  </a:lnTo>
                  <a:lnTo>
                    <a:pt x="0" y="210734"/>
                  </a:lnTo>
                  <a:lnTo>
                    <a:pt x="0" y="0"/>
                  </a:lnTo>
                </a:path>
              </a:pathLst>
            </a:custGeom>
            <a:solidFill>
              <a:srgbClr val="67A88C"/>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284066" y="997922"/>
            <a:ext cx="8693528" cy="1790151"/>
          </a:xfrm>
          <a:prstGeom prst="rect">
            <a:avLst/>
          </a:prstGeom>
        </p:spPr>
        <p:txBody>
          <a:bodyPr anchor="t" rtlCol="false" tIns="0" lIns="0" bIns="0" rIns="0">
            <a:spAutoFit/>
          </a:bodyPr>
          <a:lstStyle/>
          <a:p>
            <a:pPr>
              <a:lnSpc>
                <a:spcPts val="12630"/>
              </a:lnSpc>
            </a:pPr>
            <a:r>
              <a:rPr lang="en-US" sz="9021">
                <a:solidFill>
                  <a:srgbClr val="27503E"/>
                </a:solidFill>
                <a:latin typeface="Rustic Printed"/>
              </a:rPr>
              <a:t>PROJECT 1</a:t>
            </a:r>
          </a:p>
        </p:txBody>
      </p:sp>
      <p:sp>
        <p:nvSpPr>
          <p:cNvPr name="TextBox 3" id="3"/>
          <p:cNvSpPr txBox="true"/>
          <p:nvPr/>
        </p:nvSpPr>
        <p:spPr>
          <a:xfrm rot="0">
            <a:off x="11392109" y="3213387"/>
            <a:ext cx="6324735" cy="6044913"/>
          </a:xfrm>
          <a:prstGeom prst="rect">
            <a:avLst/>
          </a:prstGeom>
        </p:spPr>
        <p:txBody>
          <a:bodyPr anchor="t" rtlCol="false" tIns="0" lIns="0" bIns="0" rIns="0">
            <a:spAutoFit/>
          </a:bodyPr>
          <a:lstStyle/>
          <a:p>
            <a:pPr algn="r">
              <a:lnSpc>
                <a:spcPts val="4792"/>
              </a:lnSpc>
            </a:pPr>
            <a:r>
              <a:rPr lang="en-US" sz="3423">
                <a:solidFill>
                  <a:srgbClr val="27503E"/>
                </a:solidFill>
                <a:latin typeface="Emmal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a:t>
            </a:r>
          </a:p>
        </p:txBody>
      </p:sp>
      <p:grpSp>
        <p:nvGrpSpPr>
          <p:cNvPr name="Group 4" id="4"/>
          <p:cNvGrpSpPr/>
          <p:nvPr/>
        </p:nvGrpSpPr>
        <p:grpSpPr>
          <a:xfrm rot="0">
            <a:off x="2310406" y="9886950"/>
            <a:ext cx="15977594" cy="2304222"/>
            <a:chOff x="0" y="0"/>
            <a:chExt cx="4208091" cy="606873"/>
          </a:xfrm>
        </p:grpSpPr>
        <p:sp>
          <p:nvSpPr>
            <p:cNvPr name="Freeform 5" id="5"/>
            <p:cNvSpPr/>
            <p:nvPr/>
          </p:nvSpPr>
          <p:spPr>
            <a:xfrm flipH="false" flipV="false" rot="0">
              <a:off x="0" y="0"/>
              <a:ext cx="4208090" cy="606873"/>
            </a:xfrm>
            <a:custGeom>
              <a:avLst/>
              <a:gdLst/>
              <a:ahLst/>
              <a:cxnLst/>
              <a:rect r="r" b="b" t="t" l="l"/>
              <a:pathLst>
                <a:path h="606873" w="4208090">
                  <a:moveTo>
                    <a:pt x="0" y="0"/>
                  </a:moveTo>
                  <a:lnTo>
                    <a:pt x="4208090" y="0"/>
                  </a:lnTo>
                  <a:lnTo>
                    <a:pt x="4208090" y="606873"/>
                  </a:lnTo>
                  <a:lnTo>
                    <a:pt x="0" y="606873"/>
                  </a:lnTo>
                  <a:lnTo>
                    <a:pt x="0" y="0"/>
                  </a:lnTo>
                </a:path>
              </a:pathLst>
            </a:custGeom>
            <a:solidFill>
              <a:srgbClr val="338461"/>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723096" y="1731102"/>
            <a:ext cx="15977594" cy="740863"/>
            <a:chOff x="0" y="0"/>
            <a:chExt cx="4208091" cy="195124"/>
          </a:xfrm>
        </p:grpSpPr>
        <p:sp>
          <p:nvSpPr>
            <p:cNvPr name="Freeform 8" id="8"/>
            <p:cNvSpPr/>
            <p:nvPr/>
          </p:nvSpPr>
          <p:spPr>
            <a:xfrm flipH="false" flipV="false" rot="0">
              <a:off x="0" y="0"/>
              <a:ext cx="4208090" cy="195124"/>
            </a:xfrm>
            <a:custGeom>
              <a:avLst/>
              <a:gdLst/>
              <a:ahLst/>
              <a:cxnLst/>
              <a:rect r="r" b="b" t="t" l="l"/>
              <a:pathLst>
                <a:path h="195124" w="4208090">
                  <a:moveTo>
                    <a:pt x="0" y="0"/>
                  </a:moveTo>
                  <a:lnTo>
                    <a:pt x="4208090" y="0"/>
                  </a:lnTo>
                  <a:lnTo>
                    <a:pt x="4208090" y="195124"/>
                  </a:lnTo>
                  <a:lnTo>
                    <a:pt x="0" y="195124"/>
                  </a:lnTo>
                  <a:lnTo>
                    <a:pt x="0" y="0"/>
                  </a:lnTo>
                </a:path>
              </a:pathLst>
            </a:custGeom>
            <a:solidFill>
              <a:srgbClr val="338461"/>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flipH="true" flipV="true">
            <a:off x="9173406" y="2637724"/>
            <a:ext cx="8692" cy="1133310"/>
          </a:xfrm>
          <a:prstGeom prst="line">
            <a:avLst/>
          </a:prstGeom>
          <a:ln cap="flat" w="28575">
            <a:solidFill>
              <a:srgbClr val="000000"/>
            </a:solidFill>
            <a:prstDash val="solid"/>
            <a:headEnd type="none" len="sm" w="sm"/>
            <a:tailEnd type="none" len="sm" w="sm"/>
          </a:ln>
        </p:spPr>
      </p:sp>
      <p:sp>
        <p:nvSpPr>
          <p:cNvPr name="AutoShape 11" id="11"/>
          <p:cNvSpPr/>
          <p:nvPr/>
        </p:nvSpPr>
        <p:spPr>
          <a:xfrm>
            <a:off x="9163047" y="3751984"/>
            <a:ext cx="2848024" cy="0"/>
          </a:xfrm>
          <a:prstGeom prst="line">
            <a:avLst/>
          </a:prstGeom>
          <a:ln cap="flat" w="28575">
            <a:solidFill>
              <a:srgbClr val="000000"/>
            </a:solidFill>
            <a:prstDash val="solid"/>
            <a:headEnd type="none" len="sm" w="sm"/>
            <a:tailEnd type="oval" len="lg" w="lg"/>
          </a:ln>
        </p:spPr>
      </p:sp>
      <p:grpSp>
        <p:nvGrpSpPr>
          <p:cNvPr name="Group 12" id="12"/>
          <p:cNvGrpSpPr>
            <a:grpSpLocks noChangeAspect="true"/>
          </p:cNvGrpSpPr>
          <p:nvPr/>
        </p:nvGrpSpPr>
        <p:grpSpPr>
          <a:xfrm rot="-5400000">
            <a:off x="1715903" y="375806"/>
            <a:ext cx="3940583" cy="5246370"/>
            <a:chOff x="0" y="0"/>
            <a:chExt cx="3663950" cy="4878070"/>
          </a:xfrm>
        </p:grpSpPr>
        <p:sp>
          <p:nvSpPr>
            <p:cNvPr name="Freeform 13" id="1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0353" t="0" r="-50353" b="0"/>
              </a:stretch>
            </a:blipFill>
          </p:spPr>
        </p:sp>
        <p:sp>
          <p:nvSpPr>
            <p:cNvPr name="Freeform 14" id="1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name="Group 15" id="15"/>
          <p:cNvGrpSpPr>
            <a:grpSpLocks noChangeAspect="true"/>
          </p:cNvGrpSpPr>
          <p:nvPr/>
        </p:nvGrpSpPr>
        <p:grpSpPr>
          <a:xfrm rot="-5400000">
            <a:off x="1715903" y="4804931"/>
            <a:ext cx="3940583" cy="5246370"/>
            <a:chOff x="0" y="0"/>
            <a:chExt cx="3663950" cy="4878070"/>
          </a:xfrm>
        </p:grpSpPr>
        <p:sp>
          <p:nvSpPr>
            <p:cNvPr name="Freeform 16" id="16"/>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353" t="0" r="-50353" b="0"/>
              </a:stretch>
            </a:blipFill>
          </p:spPr>
        </p:sp>
        <p:sp>
          <p:nvSpPr>
            <p:cNvPr name="Freeform 17" id="17"/>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name="Group 18" id="18"/>
          <p:cNvGrpSpPr>
            <a:grpSpLocks noChangeAspect="true"/>
          </p:cNvGrpSpPr>
          <p:nvPr/>
        </p:nvGrpSpPr>
        <p:grpSpPr>
          <a:xfrm rot="0">
            <a:off x="6880453" y="4011930"/>
            <a:ext cx="3940583" cy="5246370"/>
            <a:chOff x="0" y="0"/>
            <a:chExt cx="3663950" cy="4878070"/>
          </a:xfrm>
        </p:grpSpPr>
        <p:sp>
          <p:nvSpPr>
            <p:cNvPr name="Freeform 19" id="19"/>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4"/>
              <a:stretch>
                <a:fillRect l="0" t="-1396" r="0" b="-1396"/>
              </a:stretch>
            </a:blipFill>
          </p:spPr>
        </p:sp>
        <p:sp>
          <p:nvSpPr>
            <p:cNvPr name="Freeform 20" id="20"/>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DAFtYU9Q160</dc:identifier>
  <dcterms:modified xsi:type="dcterms:W3CDTF">2011-08-01T06:04:30Z</dcterms:modified>
  <cp:revision>1</cp:revision>
  <dc:title>Green Modern Professional Business Proposal Presentation</dc:title>
</cp:coreProperties>
</file>